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3"/>
  </p:notesMasterIdLst>
  <p:handoutMasterIdLst>
    <p:handoutMasterId r:id="rId44"/>
  </p:handoutMasterIdLst>
  <p:sldIdLst>
    <p:sldId id="273" r:id="rId2"/>
    <p:sldId id="584" r:id="rId3"/>
    <p:sldId id="647" r:id="rId4"/>
    <p:sldId id="643" r:id="rId5"/>
    <p:sldId id="648" r:id="rId6"/>
    <p:sldId id="651" r:id="rId7"/>
    <p:sldId id="644" r:id="rId8"/>
    <p:sldId id="649" r:id="rId9"/>
    <p:sldId id="650" r:id="rId10"/>
    <p:sldId id="652" r:id="rId11"/>
    <p:sldId id="653" r:id="rId12"/>
    <p:sldId id="654" r:id="rId13"/>
    <p:sldId id="656" r:id="rId14"/>
    <p:sldId id="655" r:id="rId15"/>
    <p:sldId id="657" r:id="rId16"/>
    <p:sldId id="658" r:id="rId17"/>
    <p:sldId id="659" r:id="rId18"/>
    <p:sldId id="660" r:id="rId19"/>
    <p:sldId id="646" r:id="rId20"/>
    <p:sldId id="605" r:id="rId21"/>
    <p:sldId id="607" r:id="rId22"/>
    <p:sldId id="645" r:id="rId23"/>
    <p:sldId id="608" r:id="rId24"/>
    <p:sldId id="609" r:id="rId25"/>
    <p:sldId id="661" r:id="rId26"/>
    <p:sldId id="672" r:id="rId27"/>
    <p:sldId id="662" r:id="rId28"/>
    <p:sldId id="663" r:id="rId29"/>
    <p:sldId id="664" r:id="rId30"/>
    <p:sldId id="665" r:id="rId31"/>
    <p:sldId id="666" r:id="rId32"/>
    <p:sldId id="667" r:id="rId33"/>
    <p:sldId id="668" r:id="rId34"/>
    <p:sldId id="669" r:id="rId35"/>
    <p:sldId id="670" r:id="rId36"/>
    <p:sldId id="671" r:id="rId37"/>
    <p:sldId id="673" r:id="rId38"/>
    <p:sldId id="675" r:id="rId39"/>
    <p:sldId id="674" r:id="rId40"/>
    <p:sldId id="433" r:id="rId41"/>
    <p:sldId id="293" r:id="rId42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99"/>
    <a:srgbClr val="FFCCCC"/>
    <a:srgbClr val="FF9999"/>
    <a:srgbClr val="F89AD9"/>
    <a:srgbClr val="FFFFFF"/>
    <a:srgbClr val="33CCFF"/>
    <a:srgbClr val="DDDDDD"/>
    <a:srgbClr val="C0C0C0"/>
    <a:srgbClr val="72C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94434" autoAdjust="0"/>
  </p:normalViewPr>
  <p:slideViewPr>
    <p:cSldViewPr snapToObjects="1">
      <p:cViewPr varScale="1">
        <p:scale>
          <a:sx n="67" d="100"/>
          <a:sy n="67" d="100"/>
        </p:scale>
        <p:origin x="130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4" d="100"/>
        <a:sy n="164" d="100"/>
      </p:scale>
      <p:origin x="0" y="106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sv-SE" smtClean="0"/>
              <a:t>Mesyuarat Pengurusan Profesional IPGM KPM Bil 1/2015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99" y="0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B3EE20-D407-4EE3-A34C-F9D8D6868395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239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99" y="9433239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FBF002-741F-4358-9A6B-CA10A4750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5146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sv-SE" smtClean="0"/>
              <a:t>Mesyuarat Pengurusan Profesional IPGM KPM Bil 1/2015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99" y="0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31B999-89A9-479F-BD0C-79C89ADB2B5B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5" rIns="91412" bIns="4570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813" y="4717415"/>
            <a:ext cx="5436874" cy="4469130"/>
          </a:xfrm>
          <a:prstGeom prst="rect">
            <a:avLst/>
          </a:prstGeom>
        </p:spPr>
        <p:txBody>
          <a:bodyPr vert="horz" lIns="91412" tIns="45705" rIns="91412" bIns="4570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239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99" y="9433239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D6AB37-CA25-44D6-BC7E-B8DFD92C9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6413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D6AB37-CA25-44D6-BC7E-B8DFD92C9A0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Mesyuarat Pengurusan Profesional IPGM KPM Bil 1/2015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61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7"/>
          <p:cNvGrpSpPr>
            <a:grpSpLocks/>
          </p:cNvGrpSpPr>
          <p:nvPr userDrawn="1"/>
        </p:nvGrpSpPr>
        <p:grpSpPr bwMode="auto">
          <a:xfrm>
            <a:off x="-373063" y="-14288"/>
            <a:ext cx="9528176" cy="6888163"/>
            <a:chOff x="-372667" y="-15003"/>
            <a:chExt cx="9528554" cy="6888572"/>
          </a:xfrm>
        </p:grpSpPr>
        <p:sp>
          <p:nvSpPr>
            <p:cNvPr id="5" name="Freeform 4"/>
            <p:cNvSpPr/>
            <p:nvPr userDrawn="1"/>
          </p:nvSpPr>
          <p:spPr bwMode="gray">
            <a:xfrm>
              <a:off x="-21815" y="-15003"/>
              <a:ext cx="9177702" cy="6880635"/>
            </a:xfrm>
            <a:custGeom>
              <a:avLst/>
              <a:gdLst>
                <a:gd name="connsiteX0" fmla="*/ 0 w 8544910"/>
                <a:gd name="connsiteY0" fmla="*/ 2727434 h 3184634"/>
                <a:gd name="connsiteX1" fmla="*/ 7898524 w 8544910"/>
                <a:gd name="connsiteY1" fmla="*/ 0 h 3184634"/>
                <a:gd name="connsiteX2" fmla="*/ 8544910 w 8544910"/>
                <a:gd name="connsiteY2" fmla="*/ 15765 h 3184634"/>
                <a:gd name="connsiteX3" fmla="*/ 15766 w 8544910"/>
                <a:gd name="connsiteY3" fmla="*/ 3184634 h 3184634"/>
                <a:gd name="connsiteX4" fmla="*/ 0 w 8544910"/>
                <a:gd name="connsiteY4" fmla="*/ 2727434 h 3184634"/>
                <a:gd name="connsiteX0" fmla="*/ 0 w 8544910"/>
                <a:gd name="connsiteY0" fmla="*/ 2727434 h 2900384"/>
                <a:gd name="connsiteX1" fmla="*/ 7898524 w 8544910"/>
                <a:gd name="connsiteY1" fmla="*/ 0 h 2900384"/>
                <a:gd name="connsiteX2" fmla="*/ 8544910 w 8544910"/>
                <a:gd name="connsiteY2" fmla="*/ 15765 h 2900384"/>
                <a:gd name="connsiteX3" fmla="*/ 0 w 8544910"/>
                <a:gd name="connsiteY3" fmla="*/ 2900384 h 2900384"/>
                <a:gd name="connsiteX4" fmla="*/ 0 w 8544910"/>
                <a:gd name="connsiteY4" fmla="*/ 2727434 h 2900384"/>
                <a:gd name="connsiteX0" fmla="*/ 0 w 8370761"/>
                <a:gd name="connsiteY0" fmla="*/ 2727434 h 2900384"/>
                <a:gd name="connsiteX1" fmla="*/ 7898524 w 8370761"/>
                <a:gd name="connsiteY1" fmla="*/ 0 h 2900384"/>
                <a:gd name="connsiteX2" fmla="*/ 8370761 w 8370761"/>
                <a:gd name="connsiteY2" fmla="*/ 1 h 2900384"/>
                <a:gd name="connsiteX3" fmla="*/ 0 w 8370761"/>
                <a:gd name="connsiteY3" fmla="*/ 2900384 h 2900384"/>
                <a:gd name="connsiteX4" fmla="*/ 0 w 8370761"/>
                <a:gd name="connsiteY4" fmla="*/ 2727434 h 2900384"/>
                <a:gd name="connsiteX0" fmla="*/ 0 w 8370761"/>
                <a:gd name="connsiteY0" fmla="*/ 2701216 h 2900384"/>
                <a:gd name="connsiteX1" fmla="*/ 7898524 w 8370761"/>
                <a:gd name="connsiteY1" fmla="*/ 0 h 2900384"/>
                <a:gd name="connsiteX2" fmla="*/ 8370761 w 8370761"/>
                <a:gd name="connsiteY2" fmla="*/ 1 h 2900384"/>
                <a:gd name="connsiteX3" fmla="*/ 0 w 8370761"/>
                <a:gd name="connsiteY3" fmla="*/ 2900384 h 2900384"/>
                <a:gd name="connsiteX4" fmla="*/ 0 w 8370761"/>
                <a:gd name="connsiteY4" fmla="*/ 2701216 h 2900384"/>
                <a:gd name="connsiteX0" fmla="*/ 0 w 8370761"/>
                <a:gd name="connsiteY0" fmla="*/ 2395976 h 2900384"/>
                <a:gd name="connsiteX1" fmla="*/ 7898524 w 8370761"/>
                <a:gd name="connsiteY1" fmla="*/ 0 h 2900384"/>
                <a:gd name="connsiteX2" fmla="*/ 8370761 w 8370761"/>
                <a:gd name="connsiteY2" fmla="*/ 1 h 2900384"/>
                <a:gd name="connsiteX3" fmla="*/ 0 w 8370761"/>
                <a:gd name="connsiteY3" fmla="*/ 2900384 h 2900384"/>
                <a:gd name="connsiteX4" fmla="*/ 0 w 8370761"/>
                <a:gd name="connsiteY4" fmla="*/ 2395976 h 2900384"/>
                <a:gd name="connsiteX0" fmla="*/ 0 w 8871972"/>
                <a:gd name="connsiteY0" fmla="*/ 2395976 h 2900384"/>
                <a:gd name="connsiteX1" fmla="*/ 7898524 w 8871972"/>
                <a:gd name="connsiteY1" fmla="*/ 0 h 2900384"/>
                <a:gd name="connsiteX2" fmla="*/ 8871972 w 8871972"/>
                <a:gd name="connsiteY2" fmla="*/ 1 h 2900384"/>
                <a:gd name="connsiteX3" fmla="*/ 0 w 8871972"/>
                <a:gd name="connsiteY3" fmla="*/ 2900384 h 2900384"/>
                <a:gd name="connsiteX4" fmla="*/ 0 w 8871972"/>
                <a:gd name="connsiteY4" fmla="*/ 2395976 h 2900384"/>
                <a:gd name="connsiteX0" fmla="*/ 0 w 8871972"/>
                <a:gd name="connsiteY0" fmla="*/ 2395976 h 2900384"/>
                <a:gd name="connsiteX1" fmla="*/ 7898524 w 8871972"/>
                <a:gd name="connsiteY1" fmla="*/ 0 h 2900384"/>
                <a:gd name="connsiteX2" fmla="*/ 8871972 w 8871972"/>
                <a:gd name="connsiteY2" fmla="*/ 1 h 2900384"/>
                <a:gd name="connsiteX3" fmla="*/ 0 w 8871972"/>
                <a:gd name="connsiteY3" fmla="*/ 2900384 h 2900384"/>
                <a:gd name="connsiteX4" fmla="*/ 0 w 8871972"/>
                <a:gd name="connsiteY4" fmla="*/ 2395976 h 2900384"/>
                <a:gd name="connsiteX0" fmla="*/ 0 w 8871972"/>
                <a:gd name="connsiteY0" fmla="*/ 2395976 h 2900384"/>
                <a:gd name="connsiteX1" fmla="*/ 7898524 w 8871972"/>
                <a:gd name="connsiteY1" fmla="*/ 0 h 2900384"/>
                <a:gd name="connsiteX2" fmla="*/ 8871972 w 8871972"/>
                <a:gd name="connsiteY2" fmla="*/ 1 h 2900384"/>
                <a:gd name="connsiteX3" fmla="*/ 0 w 8871972"/>
                <a:gd name="connsiteY3" fmla="*/ 2900384 h 2900384"/>
                <a:gd name="connsiteX4" fmla="*/ 0 w 8871972"/>
                <a:gd name="connsiteY4" fmla="*/ 2395976 h 2900384"/>
                <a:gd name="connsiteX0" fmla="*/ 0 w 8871972"/>
                <a:gd name="connsiteY0" fmla="*/ 2395976 h 2791092"/>
                <a:gd name="connsiteX1" fmla="*/ 7898524 w 8871972"/>
                <a:gd name="connsiteY1" fmla="*/ 0 h 2791092"/>
                <a:gd name="connsiteX2" fmla="*/ 8871972 w 8871972"/>
                <a:gd name="connsiteY2" fmla="*/ 1 h 2791092"/>
                <a:gd name="connsiteX3" fmla="*/ 44595 w 8871972"/>
                <a:gd name="connsiteY3" fmla="*/ 2791092 h 2791092"/>
                <a:gd name="connsiteX4" fmla="*/ 0 w 8871972"/>
                <a:gd name="connsiteY4" fmla="*/ 2395976 h 2791092"/>
                <a:gd name="connsiteX0" fmla="*/ 0 w 8871972"/>
                <a:gd name="connsiteY0" fmla="*/ 2395976 h 2499654"/>
                <a:gd name="connsiteX1" fmla="*/ 7898524 w 8871972"/>
                <a:gd name="connsiteY1" fmla="*/ 0 h 2499654"/>
                <a:gd name="connsiteX2" fmla="*/ 8871972 w 8871972"/>
                <a:gd name="connsiteY2" fmla="*/ 1 h 2499654"/>
                <a:gd name="connsiteX3" fmla="*/ 56287 w 8871972"/>
                <a:gd name="connsiteY3" fmla="*/ 2499654 h 2499654"/>
                <a:gd name="connsiteX4" fmla="*/ 0 w 8871972"/>
                <a:gd name="connsiteY4" fmla="*/ 2395976 h 2499654"/>
                <a:gd name="connsiteX0" fmla="*/ 0 w 8160852"/>
                <a:gd name="connsiteY0" fmla="*/ 2395976 h 2499654"/>
                <a:gd name="connsiteX1" fmla="*/ 7898524 w 8160852"/>
                <a:gd name="connsiteY1" fmla="*/ 0 h 2499654"/>
                <a:gd name="connsiteX2" fmla="*/ 8160852 w 8160852"/>
                <a:gd name="connsiteY2" fmla="*/ 11210 h 2499654"/>
                <a:gd name="connsiteX3" fmla="*/ 56287 w 8160852"/>
                <a:gd name="connsiteY3" fmla="*/ 2499654 h 2499654"/>
                <a:gd name="connsiteX4" fmla="*/ 0 w 8160852"/>
                <a:gd name="connsiteY4" fmla="*/ 2395976 h 2499654"/>
                <a:gd name="connsiteX0" fmla="*/ 0 w 9367967"/>
                <a:gd name="connsiteY0" fmla="*/ 2395976 h 2499654"/>
                <a:gd name="connsiteX1" fmla="*/ 7898524 w 9367967"/>
                <a:gd name="connsiteY1" fmla="*/ 0 h 2499654"/>
                <a:gd name="connsiteX2" fmla="*/ 9367967 w 9367967"/>
                <a:gd name="connsiteY2" fmla="*/ 2 h 2499654"/>
                <a:gd name="connsiteX3" fmla="*/ 56287 w 9367967"/>
                <a:gd name="connsiteY3" fmla="*/ 2499654 h 2499654"/>
                <a:gd name="connsiteX4" fmla="*/ 0 w 9367967"/>
                <a:gd name="connsiteY4" fmla="*/ 2395976 h 2499654"/>
                <a:gd name="connsiteX0" fmla="*/ 0 w 9367967"/>
                <a:gd name="connsiteY0" fmla="*/ 2395976 h 6303962"/>
                <a:gd name="connsiteX1" fmla="*/ 7898524 w 9367967"/>
                <a:gd name="connsiteY1" fmla="*/ 0 h 6303962"/>
                <a:gd name="connsiteX2" fmla="*/ 9367967 w 9367967"/>
                <a:gd name="connsiteY2" fmla="*/ 2 h 6303962"/>
                <a:gd name="connsiteX3" fmla="*/ 35040 w 9367967"/>
                <a:gd name="connsiteY3" fmla="*/ 6303962 h 6303962"/>
                <a:gd name="connsiteX4" fmla="*/ 0 w 9367967"/>
                <a:gd name="connsiteY4" fmla="*/ 2395976 h 6303962"/>
                <a:gd name="connsiteX0" fmla="*/ 0 w 9367967"/>
                <a:gd name="connsiteY0" fmla="*/ 2395976 h 6303962"/>
                <a:gd name="connsiteX1" fmla="*/ 7898524 w 9367967"/>
                <a:gd name="connsiteY1" fmla="*/ 0 h 6303962"/>
                <a:gd name="connsiteX2" fmla="*/ 9367967 w 9367967"/>
                <a:gd name="connsiteY2" fmla="*/ 2 h 6303962"/>
                <a:gd name="connsiteX3" fmla="*/ 3469804 w 9367967"/>
                <a:gd name="connsiteY3" fmla="*/ 3990478 h 6303962"/>
                <a:gd name="connsiteX4" fmla="*/ 35040 w 9367967"/>
                <a:gd name="connsiteY4" fmla="*/ 6303962 h 6303962"/>
                <a:gd name="connsiteX5" fmla="*/ 0 w 9367967"/>
                <a:gd name="connsiteY5" fmla="*/ 2395976 h 6303962"/>
                <a:gd name="connsiteX0" fmla="*/ 0 w 9367967"/>
                <a:gd name="connsiteY0" fmla="*/ 2395976 h 6303962"/>
                <a:gd name="connsiteX1" fmla="*/ 7898524 w 9367967"/>
                <a:gd name="connsiteY1" fmla="*/ 0 h 6303962"/>
                <a:gd name="connsiteX2" fmla="*/ 9367967 w 9367967"/>
                <a:gd name="connsiteY2" fmla="*/ 2 h 6303962"/>
                <a:gd name="connsiteX3" fmla="*/ 9367967 w 9367967"/>
                <a:gd name="connsiteY3" fmla="*/ 6303962 h 6303962"/>
                <a:gd name="connsiteX4" fmla="*/ 35040 w 9367967"/>
                <a:gd name="connsiteY4" fmla="*/ 6303962 h 6303962"/>
                <a:gd name="connsiteX5" fmla="*/ 0 w 9367967"/>
                <a:gd name="connsiteY5" fmla="*/ 2395976 h 6303962"/>
                <a:gd name="connsiteX0" fmla="*/ 226737 w 9332927"/>
                <a:gd name="connsiteY0" fmla="*/ 2395976 h 6303962"/>
                <a:gd name="connsiteX1" fmla="*/ 7863484 w 9332927"/>
                <a:gd name="connsiteY1" fmla="*/ 0 h 6303962"/>
                <a:gd name="connsiteX2" fmla="*/ 9332927 w 9332927"/>
                <a:gd name="connsiteY2" fmla="*/ 2 h 6303962"/>
                <a:gd name="connsiteX3" fmla="*/ 9332927 w 9332927"/>
                <a:gd name="connsiteY3" fmla="*/ 6303962 h 6303962"/>
                <a:gd name="connsiteX4" fmla="*/ 0 w 9332927"/>
                <a:gd name="connsiteY4" fmla="*/ 6303962 h 6303962"/>
                <a:gd name="connsiteX5" fmla="*/ 226737 w 9332927"/>
                <a:gd name="connsiteY5" fmla="*/ 2395976 h 6303962"/>
                <a:gd name="connsiteX0" fmla="*/ 3742 w 9332927"/>
                <a:gd name="connsiteY0" fmla="*/ 2369705 h 6303962"/>
                <a:gd name="connsiteX1" fmla="*/ 7863484 w 9332927"/>
                <a:gd name="connsiteY1" fmla="*/ 0 h 6303962"/>
                <a:gd name="connsiteX2" fmla="*/ 9332927 w 9332927"/>
                <a:gd name="connsiteY2" fmla="*/ 2 h 6303962"/>
                <a:gd name="connsiteX3" fmla="*/ 9332927 w 9332927"/>
                <a:gd name="connsiteY3" fmla="*/ 6303962 h 6303962"/>
                <a:gd name="connsiteX4" fmla="*/ 0 w 9332927"/>
                <a:gd name="connsiteY4" fmla="*/ 6303962 h 6303962"/>
                <a:gd name="connsiteX5" fmla="*/ 3742 w 9332927"/>
                <a:gd name="connsiteY5" fmla="*/ 2369705 h 6303962"/>
                <a:gd name="connsiteX0" fmla="*/ 3742 w 9332927"/>
                <a:gd name="connsiteY0" fmla="*/ 2378462 h 6312719"/>
                <a:gd name="connsiteX1" fmla="*/ 7989525 w 9332927"/>
                <a:gd name="connsiteY1" fmla="*/ 0 h 6312719"/>
                <a:gd name="connsiteX2" fmla="*/ 9332927 w 9332927"/>
                <a:gd name="connsiteY2" fmla="*/ 8759 h 6312719"/>
                <a:gd name="connsiteX3" fmla="*/ 9332927 w 9332927"/>
                <a:gd name="connsiteY3" fmla="*/ 6312719 h 6312719"/>
                <a:gd name="connsiteX4" fmla="*/ 0 w 9332927"/>
                <a:gd name="connsiteY4" fmla="*/ 6312719 h 6312719"/>
                <a:gd name="connsiteX5" fmla="*/ 3742 w 9332927"/>
                <a:gd name="connsiteY5" fmla="*/ 2378462 h 6312719"/>
                <a:gd name="connsiteX0" fmla="*/ 14493 w 9332927"/>
                <a:gd name="connsiteY0" fmla="*/ 2352627 h 6312719"/>
                <a:gd name="connsiteX1" fmla="*/ 7989525 w 9332927"/>
                <a:gd name="connsiteY1" fmla="*/ 0 h 6312719"/>
                <a:gd name="connsiteX2" fmla="*/ 9332927 w 9332927"/>
                <a:gd name="connsiteY2" fmla="*/ 8759 h 6312719"/>
                <a:gd name="connsiteX3" fmla="*/ 9332927 w 9332927"/>
                <a:gd name="connsiteY3" fmla="*/ 6312719 h 6312719"/>
                <a:gd name="connsiteX4" fmla="*/ 0 w 9332927"/>
                <a:gd name="connsiteY4" fmla="*/ 6312719 h 6312719"/>
                <a:gd name="connsiteX5" fmla="*/ 14493 w 9332927"/>
                <a:gd name="connsiteY5" fmla="*/ 2352627 h 6312719"/>
                <a:gd name="connsiteX0" fmla="*/ 1247 w 9342110"/>
                <a:gd name="connsiteY0" fmla="*/ 2326793 h 6312719"/>
                <a:gd name="connsiteX1" fmla="*/ 7998708 w 9342110"/>
                <a:gd name="connsiteY1" fmla="*/ 0 h 6312719"/>
                <a:gd name="connsiteX2" fmla="*/ 9342110 w 9342110"/>
                <a:gd name="connsiteY2" fmla="*/ 8759 h 6312719"/>
                <a:gd name="connsiteX3" fmla="*/ 9342110 w 9342110"/>
                <a:gd name="connsiteY3" fmla="*/ 6312719 h 6312719"/>
                <a:gd name="connsiteX4" fmla="*/ 9183 w 9342110"/>
                <a:gd name="connsiteY4" fmla="*/ 6312719 h 6312719"/>
                <a:gd name="connsiteX5" fmla="*/ 1247 w 9342110"/>
                <a:gd name="connsiteY5" fmla="*/ 2326793 h 6312719"/>
                <a:gd name="connsiteX0" fmla="*/ 1247 w 9342110"/>
                <a:gd name="connsiteY0" fmla="*/ 2330458 h 6316384"/>
                <a:gd name="connsiteX1" fmla="*/ 7998708 w 9342110"/>
                <a:gd name="connsiteY1" fmla="*/ 3665 h 6316384"/>
                <a:gd name="connsiteX2" fmla="*/ 9328030 w 9342110"/>
                <a:gd name="connsiteY2" fmla="*/ 0 h 6316384"/>
                <a:gd name="connsiteX3" fmla="*/ 9342110 w 9342110"/>
                <a:gd name="connsiteY3" fmla="*/ 6316384 h 6316384"/>
                <a:gd name="connsiteX4" fmla="*/ 9183 w 9342110"/>
                <a:gd name="connsiteY4" fmla="*/ 6316384 h 6316384"/>
                <a:gd name="connsiteX5" fmla="*/ 1247 w 9342110"/>
                <a:gd name="connsiteY5" fmla="*/ 2330458 h 6316384"/>
                <a:gd name="connsiteX0" fmla="*/ 1247 w 9342110"/>
                <a:gd name="connsiteY0" fmla="*/ 2347051 h 6332977"/>
                <a:gd name="connsiteX1" fmla="*/ 8043564 w 9342110"/>
                <a:gd name="connsiteY1" fmla="*/ 0 h 6332977"/>
                <a:gd name="connsiteX2" fmla="*/ 9328030 w 9342110"/>
                <a:gd name="connsiteY2" fmla="*/ 16593 h 6332977"/>
                <a:gd name="connsiteX3" fmla="*/ 9342110 w 9342110"/>
                <a:gd name="connsiteY3" fmla="*/ 6332977 h 6332977"/>
                <a:gd name="connsiteX4" fmla="*/ 9183 w 9342110"/>
                <a:gd name="connsiteY4" fmla="*/ 6332977 h 6332977"/>
                <a:gd name="connsiteX5" fmla="*/ 1247 w 9342110"/>
                <a:gd name="connsiteY5" fmla="*/ 2347051 h 6332977"/>
                <a:gd name="connsiteX0" fmla="*/ 1247 w 9342110"/>
                <a:gd name="connsiteY0" fmla="*/ 2347051 h 6332977"/>
                <a:gd name="connsiteX1" fmla="*/ 8043564 w 9342110"/>
                <a:gd name="connsiteY1" fmla="*/ 0 h 6332977"/>
                <a:gd name="connsiteX2" fmla="*/ 9328029 w 9342110"/>
                <a:gd name="connsiteY2" fmla="*/ 6464 h 6332977"/>
                <a:gd name="connsiteX3" fmla="*/ 9342110 w 9342110"/>
                <a:gd name="connsiteY3" fmla="*/ 6332977 h 6332977"/>
                <a:gd name="connsiteX4" fmla="*/ 9183 w 9342110"/>
                <a:gd name="connsiteY4" fmla="*/ 6332977 h 6332977"/>
                <a:gd name="connsiteX5" fmla="*/ 1247 w 9342110"/>
                <a:gd name="connsiteY5" fmla="*/ 2347051 h 6332977"/>
                <a:gd name="connsiteX0" fmla="*/ 1247 w 9342110"/>
                <a:gd name="connsiteY0" fmla="*/ 2340587 h 6326513"/>
                <a:gd name="connsiteX1" fmla="*/ 8038717 w 9342110"/>
                <a:gd name="connsiteY1" fmla="*/ 52647 h 6326513"/>
                <a:gd name="connsiteX2" fmla="*/ 9328029 w 9342110"/>
                <a:gd name="connsiteY2" fmla="*/ 0 h 6326513"/>
                <a:gd name="connsiteX3" fmla="*/ 9342110 w 9342110"/>
                <a:gd name="connsiteY3" fmla="*/ 6326513 h 6326513"/>
                <a:gd name="connsiteX4" fmla="*/ 9183 w 9342110"/>
                <a:gd name="connsiteY4" fmla="*/ 6326513 h 6326513"/>
                <a:gd name="connsiteX5" fmla="*/ 1247 w 9342110"/>
                <a:gd name="connsiteY5" fmla="*/ 2340587 h 6326513"/>
                <a:gd name="connsiteX0" fmla="*/ 1247 w 9342110"/>
                <a:gd name="connsiteY0" fmla="*/ 2340587 h 6326513"/>
                <a:gd name="connsiteX1" fmla="*/ 7975698 w 9342110"/>
                <a:gd name="connsiteY1" fmla="*/ 15429 h 6326513"/>
                <a:gd name="connsiteX2" fmla="*/ 9328029 w 9342110"/>
                <a:gd name="connsiteY2" fmla="*/ 0 h 6326513"/>
                <a:gd name="connsiteX3" fmla="*/ 9342110 w 9342110"/>
                <a:gd name="connsiteY3" fmla="*/ 6326513 h 6326513"/>
                <a:gd name="connsiteX4" fmla="*/ 9183 w 9342110"/>
                <a:gd name="connsiteY4" fmla="*/ 6326513 h 6326513"/>
                <a:gd name="connsiteX5" fmla="*/ 1247 w 9342110"/>
                <a:gd name="connsiteY5" fmla="*/ 2340587 h 632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2110" h="6326513">
                  <a:moveTo>
                    <a:pt x="1247" y="2340587"/>
                  </a:moveTo>
                  <a:lnTo>
                    <a:pt x="7975698" y="15429"/>
                  </a:lnTo>
                  <a:lnTo>
                    <a:pt x="9328029" y="0"/>
                  </a:lnTo>
                  <a:cubicBezTo>
                    <a:pt x="9332722" y="2105461"/>
                    <a:pt x="9337417" y="4221052"/>
                    <a:pt x="9342110" y="6326513"/>
                  </a:cubicBezTo>
                  <a:lnTo>
                    <a:pt x="9183" y="6326513"/>
                  </a:lnTo>
                  <a:cubicBezTo>
                    <a:pt x="10430" y="5015094"/>
                    <a:pt x="0" y="3652006"/>
                    <a:pt x="1247" y="234058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50000">
                  <a:schemeClr val="accent1">
                    <a:lumMod val="60000"/>
                    <a:lumOff val="40000"/>
                    <a:alpha val="36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Freeform 5"/>
            <p:cNvSpPr/>
            <p:nvPr userDrawn="1"/>
          </p:nvSpPr>
          <p:spPr bwMode="gray">
            <a:xfrm flipV="1">
              <a:off x="-20264" y="-3667"/>
              <a:ext cx="8053210" cy="2609714"/>
            </a:xfrm>
            <a:custGeom>
              <a:avLst/>
              <a:gdLst>
                <a:gd name="connsiteX0" fmla="*/ 0 w 9163746"/>
                <a:gd name="connsiteY0" fmla="*/ 0 h 1323101"/>
                <a:gd name="connsiteX1" fmla="*/ 9163746 w 9163746"/>
                <a:gd name="connsiteY1" fmla="*/ 0 h 1323101"/>
                <a:gd name="connsiteX2" fmla="*/ 9163746 w 9163746"/>
                <a:gd name="connsiteY2" fmla="*/ 1323101 h 1323101"/>
                <a:gd name="connsiteX3" fmla="*/ 0 w 9163746"/>
                <a:gd name="connsiteY3" fmla="*/ 1323101 h 1323101"/>
                <a:gd name="connsiteX4" fmla="*/ 0 w 9163746"/>
                <a:gd name="connsiteY4" fmla="*/ 0 h 1323101"/>
                <a:gd name="connsiteX0" fmla="*/ 0 w 9163746"/>
                <a:gd name="connsiteY0" fmla="*/ 0 h 2031981"/>
                <a:gd name="connsiteX1" fmla="*/ 9163746 w 9163746"/>
                <a:gd name="connsiteY1" fmla="*/ 708880 h 2031981"/>
                <a:gd name="connsiteX2" fmla="*/ 9163746 w 9163746"/>
                <a:gd name="connsiteY2" fmla="*/ 2031981 h 2031981"/>
                <a:gd name="connsiteX3" fmla="*/ 0 w 9163746"/>
                <a:gd name="connsiteY3" fmla="*/ 2031981 h 2031981"/>
                <a:gd name="connsiteX4" fmla="*/ 0 w 9163746"/>
                <a:gd name="connsiteY4" fmla="*/ 0 h 2031981"/>
                <a:gd name="connsiteX0" fmla="*/ 0 w 9163746"/>
                <a:gd name="connsiteY0" fmla="*/ 0 h 2031981"/>
                <a:gd name="connsiteX1" fmla="*/ 9163746 w 9163746"/>
                <a:gd name="connsiteY1" fmla="*/ 880190 h 2031981"/>
                <a:gd name="connsiteX2" fmla="*/ 9163746 w 9163746"/>
                <a:gd name="connsiteY2" fmla="*/ 2031981 h 2031981"/>
                <a:gd name="connsiteX3" fmla="*/ 0 w 9163746"/>
                <a:gd name="connsiteY3" fmla="*/ 2031981 h 2031981"/>
                <a:gd name="connsiteX4" fmla="*/ 0 w 9163746"/>
                <a:gd name="connsiteY4" fmla="*/ 0 h 2031981"/>
                <a:gd name="connsiteX0" fmla="*/ 0 w 9163746"/>
                <a:gd name="connsiteY0" fmla="*/ 0 h 2284077"/>
                <a:gd name="connsiteX1" fmla="*/ 9163746 w 9163746"/>
                <a:gd name="connsiteY1" fmla="*/ 1132286 h 2284077"/>
                <a:gd name="connsiteX2" fmla="*/ 9163746 w 9163746"/>
                <a:gd name="connsiteY2" fmla="*/ 2284077 h 2284077"/>
                <a:gd name="connsiteX3" fmla="*/ 0 w 9163746"/>
                <a:gd name="connsiteY3" fmla="*/ 2284077 h 2284077"/>
                <a:gd name="connsiteX4" fmla="*/ 0 w 9163746"/>
                <a:gd name="connsiteY4" fmla="*/ 0 h 2284077"/>
                <a:gd name="connsiteX0" fmla="*/ 2596576 w 9163746"/>
                <a:gd name="connsiteY0" fmla="*/ 0 h 2688448"/>
                <a:gd name="connsiteX1" fmla="*/ 9163746 w 9163746"/>
                <a:gd name="connsiteY1" fmla="*/ 1536657 h 2688448"/>
                <a:gd name="connsiteX2" fmla="*/ 9163746 w 9163746"/>
                <a:gd name="connsiteY2" fmla="*/ 2688448 h 2688448"/>
                <a:gd name="connsiteX3" fmla="*/ 0 w 9163746"/>
                <a:gd name="connsiteY3" fmla="*/ 2688448 h 2688448"/>
                <a:gd name="connsiteX4" fmla="*/ 2596576 w 9163746"/>
                <a:gd name="connsiteY4" fmla="*/ 0 h 2688448"/>
                <a:gd name="connsiteX0" fmla="*/ 0 w 6567170"/>
                <a:gd name="connsiteY0" fmla="*/ 0 h 2688448"/>
                <a:gd name="connsiteX1" fmla="*/ 6567170 w 6567170"/>
                <a:gd name="connsiteY1" fmla="*/ 1536657 h 2688448"/>
                <a:gd name="connsiteX2" fmla="*/ 6567170 w 6567170"/>
                <a:gd name="connsiteY2" fmla="*/ 2688448 h 2688448"/>
                <a:gd name="connsiteX3" fmla="*/ 1255464 w 6567170"/>
                <a:gd name="connsiteY3" fmla="*/ 2688448 h 2688448"/>
                <a:gd name="connsiteX4" fmla="*/ 0 w 6567170"/>
                <a:gd name="connsiteY4" fmla="*/ 0 h 2688448"/>
                <a:gd name="connsiteX0" fmla="*/ 0 w 6567170"/>
                <a:gd name="connsiteY0" fmla="*/ 0 h 2688448"/>
                <a:gd name="connsiteX1" fmla="*/ 6567170 w 6567170"/>
                <a:gd name="connsiteY1" fmla="*/ 1536657 h 2688448"/>
                <a:gd name="connsiteX2" fmla="*/ 6567170 w 6567170"/>
                <a:gd name="connsiteY2" fmla="*/ 2688448 h 2688448"/>
                <a:gd name="connsiteX3" fmla="*/ 250589 w 6567170"/>
                <a:gd name="connsiteY3" fmla="*/ 1534757 h 2688448"/>
                <a:gd name="connsiteX4" fmla="*/ 0 w 6567170"/>
                <a:gd name="connsiteY4" fmla="*/ 0 h 2688448"/>
                <a:gd name="connsiteX0" fmla="*/ 0 w 6567170"/>
                <a:gd name="connsiteY0" fmla="*/ 0 h 1546409"/>
                <a:gd name="connsiteX1" fmla="*/ 6567170 w 6567170"/>
                <a:gd name="connsiteY1" fmla="*/ 1536657 h 1546409"/>
                <a:gd name="connsiteX2" fmla="*/ 6567170 w 6567170"/>
                <a:gd name="connsiteY2" fmla="*/ 1546409 h 1546409"/>
                <a:gd name="connsiteX3" fmla="*/ 250589 w 6567170"/>
                <a:gd name="connsiteY3" fmla="*/ 1534757 h 1546409"/>
                <a:gd name="connsiteX4" fmla="*/ 0 w 6567170"/>
                <a:gd name="connsiteY4" fmla="*/ 0 h 1546409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0 w 6316581"/>
                <a:gd name="connsiteY3" fmla="*/ 1534758 h 1546410"/>
                <a:gd name="connsiteX4" fmla="*/ 0 w 6316581"/>
                <a:gd name="connsiteY4" fmla="*/ 0 h 1546410"/>
                <a:gd name="connsiteX0" fmla="*/ 0 w 6316581"/>
                <a:gd name="connsiteY0" fmla="*/ 0 h 1583822"/>
                <a:gd name="connsiteX1" fmla="*/ 6316581 w 6316581"/>
                <a:gd name="connsiteY1" fmla="*/ 1536658 h 1583822"/>
                <a:gd name="connsiteX2" fmla="*/ 6316581 w 6316581"/>
                <a:gd name="connsiteY2" fmla="*/ 1546410 h 1583822"/>
                <a:gd name="connsiteX3" fmla="*/ 18668 w 6316581"/>
                <a:gd name="connsiteY3" fmla="*/ 1583822 h 1583822"/>
                <a:gd name="connsiteX4" fmla="*/ 0 w 6316581"/>
                <a:gd name="connsiteY4" fmla="*/ 0 h 1583822"/>
                <a:gd name="connsiteX0" fmla="*/ 0 w 6316581"/>
                <a:gd name="connsiteY0" fmla="*/ 0 h 1583822"/>
                <a:gd name="connsiteX1" fmla="*/ 6316581 w 6316581"/>
                <a:gd name="connsiteY1" fmla="*/ 1536658 h 1583822"/>
                <a:gd name="connsiteX2" fmla="*/ 6316581 w 6316581"/>
                <a:gd name="connsiteY2" fmla="*/ 1546410 h 1583822"/>
                <a:gd name="connsiteX3" fmla="*/ 0 w 6316581"/>
                <a:gd name="connsiteY3" fmla="*/ 1583822 h 1583822"/>
                <a:gd name="connsiteX4" fmla="*/ 0 w 6316581"/>
                <a:gd name="connsiteY4" fmla="*/ 0 h 1583822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90798 w 6316581"/>
                <a:gd name="connsiteY3" fmla="*/ 1390378 h 1546410"/>
                <a:gd name="connsiteX4" fmla="*/ 0 w 6316581"/>
                <a:gd name="connsiteY4" fmla="*/ 0 h 1546410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18668 w 6316581"/>
                <a:gd name="connsiteY3" fmla="*/ 1537334 h 1546410"/>
                <a:gd name="connsiteX4" fmla="*/ 0 w 6316581"/>
                <a:gd name="connsiteY4" fmla="*/ 0 h 1546410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11158 w 6316581"/>
                <a:gd name="connsiteY3" fmla="*/ 1438356 h 1546410"/>
                <a:gd name="connsiteX4" fmla="*/ 0 w 6316581"/>
                <a:gd name="connsiteY4" fmla="*/ 0 h 1546410"/>
                <a:gd name="connsiteX0" fmla="*/ 7580 w 6324161"/>
                <a:gd name="connsiteY0" fmla="*/ 0 h 1546410"/>
                <a:gd name="connsiteX1" fmla="*/ 6324161 w 6324161"/>
                <a:gd name="connsiteY1" fmla="*/ 1536658 h 1546410"/>
                <a:gd name="connsiteX2" fmla="*/ 6324161 w 6324161"/>
                <a:gd name="connsiteY2" fmla="*/ 1546410 h 1546410"/>
                <a:gd name="connsiteX3" fmla="*/ 3719 w 6324161"/>
                <a:gd name="connsiteY3" fmla="*/ 1539496 h 1546410"/>
                <a:gd name="connsiteX4" fmla="*/ 7580 w 6324161"/>
                <a:gd name="connsiteY4" fmla="*/ 0 h 1546410"/>
                <a:gd name="connsiteX0" fmla="*/ 7580 w 6324161"/>
                <a:gd name="connsiteY0" fmla="*/ 0 h 1539496"/>
                <a:gd name="connsiteX1" fmla="*/ 6324161 w 6324161"/>
                <a:gd name="connsiteY1" fmla="*/ 1536658 h 1539496"/>
                <a:gd name="connsiteX2" fmla="*/ 3719 w 6324161"/>
                <a:gd name="connsiteY2" fmla="*/ 1539496 h 1539496"/>
                <a:gd name="connsiteX3" fmla="*/ 7580 w 6324161"/>
                <a:gd name="connsiteY3" fmla="*/ 0 h 1539496"/>
                <a:gd name="connsiteX0" fmla="*/ 7580 w 6324161"/>
                <a:gd name="connsiteY0" fmla="*/ 0 h 1539496"/>
                <a:gd name="connsiteX1" fmla="*/ 6324161 w 6324161"/>
                <a:gd name="connsiteY1" fmla="*/ 1318001 h 1539496"/>
                <a:gd name="connsiteX2" fmla="*/ 3719 w 6324161"/>
                <a:gd name="connsiteY2" fmla="*/ 1539496 h 1539496"/>
                <a:gd name="connsiteX3" fmla="*/ 7580 w 6324161"/>
                <a:gd name="connsiteY3" fmla="*/ 0 h 1539496"/>
                <a:gd name="connsiteX0" fmla="*/ 7580 w 6227354"/>
                <a:gd name="connsiteY0" fmla="*/ 0 h 1542359"/>
                <a:gd name="connsiteX1" fmla="*/ 6227354 w 6227354"/>
                <a:gd name="connsiteY1" fmla="*/ 1542359 h 1542359"/>
                <a:gd name="connsiteX2" fmla="*/ 3719 w 6227354"/>
                <a:gd name="connsiteY2" fmla="*/ 1539496 h 1542359"/>
                <a:gd name="connsiteX3" fmla="*/ 7580 w 6227354"/>
                <a:gd name="connsiteY3" fmla="*/ 0 h 1542359"/>
                <a:gd name="connsiteX0" fmla="*/ 7580 w 6400074"/>
                <a:gd name="connsiteY0" fmla="*/ 0 h 1547978"/>
                <a:gd name="connsiteX1" fmla="*/ 6400074 w 6400074"/>
                <a:gd name="connsiteY1" fmla="*/ 1547978 h 1547978"/>
                <a:gd name="connsiteX2" fmla="*/ 3719 w 6400074"/>
                <a:gd name="connsiteY2" fmla="*/ 1539496 h 1547978"/>
                <a:gd name="connsiteX3" fmla="*/ 7580 w 6400074"/>
                <a:gd name="connsiteY3" fmla="*/ 0 h 1547978"/>
                <a:gd name="connsiteX0" fmla="*/ 7580 w 6242373"/>
                <a:gd name="connsiteY0" fmla="*/ 0 h 1539496"/>
                <a:gd name="connsiteX1" fmla="*/ 6242373 w 6242373"/>
                <a:gd name="connsiteY1" fmla="*/ 1486170 h 1539496"/>
                <a:gd name="connsiteX2" fmla="*/ 3719 w 6242373"/>
                <a:gd name="connsiteY2" fmla="*/ 1539496 h 1539496"/>
                <a:gd name="connsiteX3" fmla="*/ 7580 w 6242373"/>
                <a:gd name="connsiteY3" fmla="*/ 0 h 1539496"/>
                <a:gd name="connsiteX0" fmla="*/ 7580 w 6279921"/>
                <a:gd name="connsiteY0" fmla="*/ 0 h 1542359"/>
                <a:gd name="connsiteX1" fmla="*/ 6279921 w 6279921"/>
                <a:gd name="connsiteY1" fmla="*/ 1542359 h 1542359"/>
                <a:gd name="connsiteX2" fmla="*/ 3719 w 6279921"/>
                <a:gd name="connsiteY2" fmla="*/ 1539496 h 1542359"/>
                <a:gd name="connsiteX3" fmla="*/ 7580 w 6279921"/>
                <a:gd name="connsiteY3" fmla="*/ 0 h 1542359"/>
                <a:gd name="connsiteX0" fmla="*/ 7580 w 6362526"/>
                <a:gd name="connsiteY0" fmla="*/ 0 h 1542359"/>
                <a:gd name="connsiteX1" fmla="*/ 6362526 w 6362526"/>
                <a:gd name="connsiteY1" fmla="*/ 1542359 h 1542359"/>
                <a:gd name="connsiteX2" fmla="*/ 3719 w 6362526"/>
                <a:gd name="connsiteY2" fmla="*/ 1539496 h 1542359"/>
                <a:gd name="connsiteX3" fmla="*/ 7580 w 6362526"/>
                <a:gd name="connsiteY3" fmla="*/ 0 h 1542359"/>
                <a:gd name="connsiteX0" fmla="*/ 7580 w 6343726"/>
                <a:gd name="connsiteY0" fmla="*/ 0 h 1539496"/>
                <a:gd name="connsiteX1" fmla="*/ 6343726 w 6343726"/>
                <a:gd name="connsiteY1" fmla="*/ 1536740 h 1539496"/>
                <a:gd name="connsiteX2" fmla="*/ 3719 w 6343726"/>
                <a:gd name="connsiteY2" fmla="*/ 1539496 h 1539496"/>
                <a:gd name="connsiteX3" fmla="*/ 7580 w 6343726"/>
                <a:gd name="connsiteY3" fmla="*/ 0 h 1539496"/>
                <a:gd name="connsiteX0" fmla="*/ 7580 w 6359466"/>
                <a:gd name="connsiteY0" fmla="*/ 0 h 1539496"/>
                <a:gd name="connsiteX1" fmla="*/ 6359466 w 6359466"/>
                <a:gd name="connsiteY1" fmla="*/ 1538209 h 1539496"/>
                <a:gd name="connsiteX2" fmla="*/ 3719 w 6359466"/>
                <a:gd name="connsiteY2" fmla="*/ 1539496 h 1539496"/>
                <a:gd name="connsiteX3" fmla="*/ 7580 w 6359466"/>
                <a:gd name="connsiteY3" fmla="*/ 0 h 153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9466" h="1539496">
                  <a:moveTo>
                    <a:pt x="7580" y="0"/>
                  </a:moveTo>
                  <a:lnTo>
                    <a:pt x="6359466" y="1538209"/>
                  </a:lnTo>
                  <a:lnTo>
                    <a:pt x="3719" y="1539496"/>
                  </a:lnTo>
                  <a:cubicBezTo>
                    <a:pt x="0" y="1060044"/>
                    <a:pt x="11299" y="479452"/>
                    <a:pt x="758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0800000" scaled="1"/>
              <a:tileRect/>
            </a:gradFill>
            <a:ln w="9525" cmpd="sng">
              <a:noFill/>
              <a:miter lim="800000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 noChangeAspect="1"/>
            </p:cNvSpPr>
            <p:nvPr userDrawn="1"/>
          </p:nvSpPr>
          <p:spPr bwMode="gray">
            <a:xfrm rot="20517034">
              <a:off x="3040621" y="677653"/>
              <a:ext cx="3323367" cy="402994"/>
            </a:xfrm>
            <a:custGeom>
              <a:avLst/>
              <a:gdLst>
                <a:gd name="connsiteX0" fmla="*/ 105767 w 2620491"/>
                <a:gd name="connsiteY0" fmla="*/ 0 h 634588"/>
                <a:gd name="connsiteX1" fmla="*/ 2514724 w 2620491"/>
                <a:gd name="connsiteY1" fmla="*/ 0 h 634588"/>
                <a:gd name="connsiteX2" fmla="*/ 2589513 w 2620491"/>
                <a:gd name="connsiteY2" fmla="*/ 30979 h 634588"/>
                <a:gd name="connsiteX3" fmla="*/ 2620491 w 2620491"/>
                <a:gd name="connsiteY3" fmla="*/ 105768 h 634588"/>
                <a:gd name="connsiteX4" fmla="*/ 2620491 w 2620491"/>
                <a:gd name="connsiteY4" fmla="*/ 634588 h 634588"/>
                <a:gd name="connsiteX5" fmla="*/ 2620491 w 2620491"/>
                <a:gd name="connsiteY5" fmla="*/ 634588 h 634588"/>
                <a:gd name="connsiteX6" fmla="*/ 2620491 w 2620491"/>
                <a:gd name="connsiteY6" fmla="*/ 634588 h 634588"/>
                <a:gd name="connsiteX7" fmla="*/ 0 w 2620491"/>
                <a:gd name="connsiteY7" fmla="*/ 634588 h 634588"/>
                <a:gd name="connsiteX8" fmla="*/ 0 w 2620491"/>
                <a:gd name="connsiteY8" fmla="*/ 634588 h 634588"/>
                <a:gd name="connsiteX9" fmla="*/ 0 w 2620491"/>
                <a:gd name="connsiteY9" fmla="*/ 634588 h 634588"/>
                <a:gd name="connsiteX10" fmla="*/ 0 w 2620491"/>
                <a:gd name="connsiteY10" fmla="*/ 105767 h 634588"/>
                <a:gd name="connsiteX11" fmla="*/ 30979 w 2620491"/>
                <a:gd name="connsiteY11" fmla="*/ 30978 h 634588"/>
                <a:gd name="connsiteX12" fmla="*/ 105768 w 2620491"/>
                <a:gd name="connsiteY12" fmla="*/ 0 h 634588"/>
                <a:gd name="connsiteX13" fmla="*/ 105767 w 2620491"/>
                <a:gd name="connsiteY13" fmla="*/ 0 h 634588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0 w 2620491"/>
                <a:gd name="connsiteY10" fmla="*/ 106542 h 635363"/>
                <a:gd name="connsiteX11" fmla="*/ 30979 w 2620491"/>
                <a:gd name="connsiteY11" fmla="*/ 31753 h 635363"/>
                <a:gd name="connsiteX12" fmla="*/ 105768 w 2620491"/>
                <a:gd name="connsiteY12" fmla="*/ 775 h 635363"/>
                <a:gd name="connsiteX13" fmla="*/ 401739 w 2620491"/>
                <a:gd name="connsiteY13" fmla="*/ 0 h 635363"/>
                <a:gd name="connsiteX0" fmla="*/ 437716 w 2656468"/>
                <a:gd name="connsiteY0" fmla="*/ 0 h 635363"/>
                <a:gd name="connsiteX1" fmla="*/ 2550701 w 2656468"/>
                <a:gd name="connsiteY1" fmla="*/ 775 h 635363"/>
                <a:gd name="connsiteX2" fmla="*/ 2625490 w 2656468"/>
                <a:gd name="connsiteY2" fmla="*/ 31754 h 635363"/>
                <a:gd name="connsiteX3" fmla="*/ 2656468 w 2656468"/>
                <a:gd name="connsiteY3" fmla="*/ 106543 h 635363"/>
                <a:gd name="connsiteX4" fmla="*/ 2656468 w 2656468"/>
                <a:gd name="connsiteY4" fmla="*/ 635363 h 635363"/>
                <a:gd name="connsiteX5" fmla="*/ 2656468 w 2656468"/>
                <a:gd name="connsiteY5" fmla="*/ 635363 h 635363"/>
                <a:gd name="connsiteX6" fmla="*/ 2656468 w 2656468"/>
                <a:gd name="connsiteY6" fmla="*/ 635363 h 635363"/>
                <a:gd name="connsiteX7" fmla="*/ 35977 w 2656468"/>
                <a:gd name="connsiteY7" fmla="*/ 635363 h 635363"/>
                <a:gd name="connsiteX8" fmla="*/ 35977 w 2656468"/>
                <a:gd name="connsiteY8" fmla="*/ 635363 h 635363"/>
                <a:gd name="connsiteX9" fmla="*/ 35977 w 2656468"/>
                <a:gd name="connsiteY9" fmla="*/ 635363 h 635363"/>
                <a:gd name="connsiteX10" fmla="*/ 35977 w 2656468"/>
                <a:gd name="connsiteY10" fmla="*/ 106542 h 635363"/>
                <a:gd name="connsiteX11" fmla="*/ 66956 w 2656468"/>
                <a:gd name="connsiteY11" fmla="*/ 31753 h 635363"/>
                <a:gd name="connsiteX12" fmla="*/ 437716 w 2656468"/>
                <a:gd name="connsiteY12" fmla="*/ 0 h 635363"/>
                <a:gd name="connsiteX0" fmla="*/ 413957 w 2632709"/>
                <a:gd name="connsiteY0" fmla="*/ 6650 h 642013"/>
                <a:gd name="connsiteX1" fmla="*/ 2526942 w 2632709"/>
                <a:gd name="connsiteY1" fmla="*/ 7425 h 642013"/>
                <a:gd name="connsiteX2" fmla="*/ 2601731 w 2632709"/>
                <a:gd name="connsiteY2" fmla="*/ 38404 h 642013"/>
                <a:gd name="connsiteX3" fmla="*/ 2632709 w 2632709"/>
                <a:gd name="connsiteY3" fmla="*/ 113193 h 642013"/>
                <a:gd name="connsiteX4" fmla="*/ 2632709 w 2632709"/>
                <a:gd name="connsiteY4" fmla="*/ 642013 h 642013"/>
                <a:gd name="connsiteX5" fmla="*/ 2632709 w 2632709"/>
                <a:gd name="connsiteY5" fmla="*/ 642013 h 642013"/>
                <a:gd name="connsiteX6" fmla="*/ 2632709 w 2632709"/>
                <a:gd name="connsiteY6" fmla="*/ 642013 h 642013"/>
                <a:gd name="connsiteX7" fmla="*/ 12218 w 2632709"/>
                <a:gd name="connsiteY7" fmla="*/ 642013 h 642013"/>
                <a:gd name="connsiteX8" fmla="*/ 12218 w 2632709"/>
                <a:gd name="connsiteY8" fmla="*/ 642013 h 642013"/>
                <a:gd name="connsiteX9" fmla="*/ 12218 w 2632709"/>
                <a:gd name="connsiteY9" fmla="*/ 642013 h 642013"/>
                <a:gd name="connsiteX10" fmla="*/ 12218 w 2632709"/>
                <a:gd name="connsiteY10" fmla="*/ 113192 h 642013"/>
                <a:gd name="connsiteX11" fmla="*/ 373863 w 2632709"/>
                <a:gd name="connsiteY11" fmla="*/ 17757 h 642013"/>
                <a:gd name="connsiteX12" fmla="*/ 413957 w 2632709"/>
                <a:gd name="connsiteY12" fmla="*/ 6650 h 642013"/>
                <a:gd name="connsiteX0" fmla="*/ 401739 w 2620491"/>
                <a:gd name="connsiteY0" fmla="*/ 6650 h 642013"/>
                <a:gd name="connsiteX1" fmla="*/ 2514724 w 2620491"/>
                <a:gd name="connsiteY1" fmla="*/ 7425 h 642013"/>
                <a:gd name="connsiteX2" fmla="*/ 2589513 w 2620491"/>
                <a:gd name="connsiteY2" fmla="*/ 38404 h 642013"/>
                <a:gd name="connsiteX3" fmla="*/ 2620491 w 2620491"/>
                <a:gd name="connsiteY3" fmla="*/ 113193 h 642013"/>
                <a:gd name="connsiteX4" fmla="*/ 2620491 w 2620491"/>
                <a:gd name="connsiteY4" fmla="*/ 642013 h 642013"/>
                <a:gd name="connsiteX5" fmla="*/ 2620491 w 2620491"/>
                <a:gd name="connsiteY5" fmla="*/ 642013 h 642013"/>
                <a:gd name="connsiteX6" fmla="*/ 2620491 w 2620491"/>
                <a:gd name="connsiteY6" fmla="*/ 642013 h 642013"/>
                <a:gd name="connsiteX7" fmla="*/ 0 w 2620491"/>
                <a:gd name="connsiteY7" fmla="*/ 642013 h 642013"/>
                <a:gd name="connsiteX8" fmla="*/ 0 w 2620491"/>
                <a:gd name="connsiteY8" fmla="*/ 642013 h 642013"/>
                <a:gd name="connsiteX9" fmla="*/ 0 w 2620491"/>
                <a:gd name="connsiteY9" fmla="*/ 642013 h 642013"/>
                <a:gd name="connsiteX10" fmla="*/ 0 w 2620491"/>
                <a:gd name="connsiteY10" fmla="*/ 113192 h 642013"/>
                <a:gd name="connsiteX11" fmla="*/ 361645 w 2620491"/>
                <a:gd name="connsiteY11" fmla="*/ 17757 h 642013"/>
                <a:gd name="connsiteX12" fmla="*/ 401739 w 2620491"/>
                <a:gd name="connsiteY12" fmla="*/ 6650 h 642013"/>
                <a:gd name="connsiteX0" fmla="*/ 401739 w 2620491"/>
                <a:gd name="connsiteY0" fmla="*/ 27596 h 662959"/>
                <a:gd name="connsiteX1" fmla="*/ 2514724 w 2620491"/>
                <a:gd name="connsiteY1" fmla="*/ 28371 h 662959"/>
                <a:gd name="connsiteX2" fmla="*/ 2589513 w 2620491"/>
                <a:gd name="connsiteY2" fmla="*/ 59350 h 662959"/>
                <a:gd name="connsiteX3" fmla="*/ 2620491 w 2620491"/>
                <a:gd name="connsiteY3" fmla="*/ 134139 h 662959"/>
                <a:gd name="connsiteX4" fmla="*/ 2620491 w 2620491"/>
                <a:gd name="connsiteY4" fmla="*/ 662959 h 662959"/>
                <a:gd name="connsiteX5" fmla="*/ 2620491 w 2620491"/>
                <a:gd name="connsiteY5" fmla="*/ 662959 h 662959"/>
                <a:gd name="connsiteX6" fmla="*/ 2620491 w 2620491"/>
                <a:gd name="connsiteY6" fmla="*/ 662959 h 662959"/>
                <a:gd name="connsiteX7" fmla="*/ 0 w 2620491"/>
                <a:gd name="connsiteY7" fmla="*/ 662959 h 662959"/>
                <a:gd name="connsiteX8" fmla="*/ 0 w 2620491"/>
                <a:gd name="connsiteY8" fmla="*/ 662959 h 662959"/>
                <a:gd name="connsiteX9" fmla="*/ 0 w 2620491"/>
                <a:gd name="connsiteY9" fmla="*/ 662959 h 662959"/>
                <a:gd name="connsiteX10" fmla="*/ 184421 w 2620491"/>
                <a:gd name="connsiteY10" fmla="*/ 259818 h 662959"/>
                <a:gd name="connsiteX11" fmla="*/ 361645 w 2620491"/>
                <a:gd name="connsiteY11" fmla="*/ 38703 h 662959"/>
                <a:gd name="connsiteX12" fmla="*/ 401739 w 2620491"/>
                <a:gd name="connsiteY12" fmla="*/ 27596 h 662959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184421 w 2620491"/>
                <a:gd name="connsiteY10" fmla="*/ 232222 h 635363"/>
                <a:gd name="connsiteX11" fmla="*/ 271362 w 2620491"/>
                <a:gd name="connsiteY11" fmla="*/ 50713 h 635363"/>
                <a:gd name="connsiteX12" fmla="*/ 401739 w 2620491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59321 w 2679812"/>
                <a:gd name="connsiteY8" fmla="*/ 635363 h 635363"/>
                <a:gd name="connsiteX9" fmla="*/ 0 w 2679812"/>
                <a:gd name="connsiteY9" fmla="*/ 614348 h 635363"/>
                <a:gd name="connsiteX10" fmla="*/ 243742 w 2679812"/>
                <a:gd name="connsiteY10" fmla="*/ 232222 h 635363"/>
                <a:gd name="connsiteX11" fmla="*/ 330683 w 2679812"/>
                <a:gd name="connsiteY11" fmla="*/ 50713 h 635363"/>
                <a:gd name="connsiteX12" fmla="*/ 461060 w 2679812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0 w 2679812"/>
                <a:gd name="connsiteY8" fmla="*/ 614348 h 635363"/>
                <a:gd name="connsiteX9" fmla="*/ 243742 w 2679812"/>
                <a:gd name="connsiteY9" fmla="*/ 232222 h 635363"/>
                <a:gd name="connsiteX10" fmla="*/ 330683 w 2679812"/>
                <a:gd name="connsiteY10" fmla="*/ 50713 h 635363"/>
                <a:gd name="connsiteX11" fmla="*/ 461060 w 2679812"/>
                <a:gd name="connsiteY11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0 w 2679812"/>
                <a:gd name="connsiteY7" fmla="*/ 614348 h 635363"/>
                <a:gd name="connsiteX8" fmla="*/ 243742 w 2679812"/>
                <a:gd name="connsiteY8" fmla="*/ 232222 h 635363"/>
                <a:gd name="connsiteX9" fmla="*/ 330683 w 2679812"/>
                <a:gd name="connsiteY9" fmla="*/ 50713 h 635363"/>
                <a:gd name="connsiteX10" fmla="*/ 461060 w 2679812"/>
                <a:gd name="connsiteY10" fmla="*/ 0 h 635363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35969 w 2679812"/>
                <a:gd name="connsiteY8" fmla="*/ 235700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14061 h 649424"/>
                <a:gd name="connsiteX1" fmla="*/ 2574045 w 2679812"/>
                <a:gd name="connsiteY1" fmla="*/ 14836 h 649424"/>
                <a:gd name="connsiteX2" fmla="*/ 2648834 w 2679812"/>
                <a:gd name="connsiteY2" fmla="*/ 45815 h 649424"/>
                <a:gd name="connsiteX3" fmla="*/ 2679812 w 2679812"/>
                <a:gd name="connsiteY3" fmla="*/ 120604 h 649424"/>
                <a:gd name="connsiteX4" fmla="*/ 2679812 w 2679812"/>
                <a:gd name="connsiteY4" fmla="*/ 649424 h 649424"/>
                <a:gd name="connsiteX5" fmla="*/ 2679812 w 2679812"/>
                <a:gd name="connsiteY5" fmla="*/ 649424 h 649424"/>
                <a:gd name="connsiteX6" fmla="*/ 2679812 w 2679812"/>
                <a:gd name="connsiteY6" fmla="*/ 649424 h 649424"/>
                <a:gd name="connsiteX7" fmla="*/ 0 w 2679812"/>
                <a:gd name="connsiteY7" fmla="*/ 628409 h 649424"/>
                <a:gd name="connsiteX8" fmla="*/ 235969 w 2679812"/>
                <a:gd name="connsiteY8" fmla="*/ 246148 h 649424"/>
                <a:gd name="connsiteX9" fmla="*/ 308747 w 2679812"/>
                <a:gd name="connsiteY9" fmla="*/ 99204 h 649424"/>
                <a:gd name="connsiteX10" fmla="*/ 461060 w 2679812"/>
                <a:gd name="connsiteY10" fmla="*/ 14061 h 649424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-1 h 635362"/>
                <a:gd name="connsiteX1" fmla="*/ 2574045 w 2679812"/>
                <a:gd name="connsiteY1" fmla="*/ 774 h 635362"/>
                <a:gd name="connsiteX2" fmla="*/ 2648834 w 2679812"/>
                <a:gd name="connsiteY2" fmla="*/ 31753 h 635362"/>
                <a:gd name="connsiteX3" fmla="*/ 2679812 w 2679812"/>
                <a:gd name="connsiteY3" fmla="*/ 106542 h 635362"/>
                <a:gd name="connsiteX4" fmla="*/ 2679812 w 2679812"/>
                <a:gd name="connsiteY4" fmla="*/ 635362 h 635362"/>
                <a:gd name="connsiteX5" fmla="*/ 2679812 w 2679812"/>
                <a:gd name="connsiteY5" fmla="*/ 635362 h 635362"/>
                <a:gd name="connsiteX6" fmla="*/ 2679812 w 2679812"/>
                <a:gd name="connsiteY6" fmla="*/ 635362 h 635362"/>
                <a:gd name="connsiteX7" fmla="*/ 0 w 2679812"/>
                <a:gd name="connsiteY7" fmla="*/ 614347 h 635362"/>
                <a:gd name="connsiteX8" fmla="*/ 235969 w 2679812"/>
                <a:gd name="connsiteY8" fmla="*/ 232086 h 635362"/>
                <a:gd name="connsiteX9" fmla="*/ 308747 w 2679812"/>
                <a:gd name="connsiteY9" fmla="*/ 85142 h 635362"/>
                <a:gd name="connsiteX10" fmla="*/ 461060 w 2679812"/>
                <a:gd name="connsiteY10" fmla="*/ -1 h 635362"/>
                <a:gd name="connsiteX0" fmla="*/ 461060 w 2679812"/>
                <a:gd name="connsiteY0" fmla="*/ 1 h 635364"/>
                <a:gd name="connsiteX1" fmla="*/ 2574045 w 2679812"/>
                <a:gd name="connsiteY1" fmla="*/ 776 h 635364"/>
                <a:gd name="connsiteX2" fmla="*/ 2648834 w 2679812"/>
                <a:gd name="connsiteY2" fmla="*/ 31755 h 635364"/>
                <a:gd name="connsiteX3" fmla="*/ 2679812 w 2679812"/>
                <a:gd name="connsiteY3" fmla="*/ 106544 h 635364"/>
                <a:gd name="connsiteX4" fmla="*/ 2679812 w 2679812"/>
                <a:gd name="connsiteY4" fmla="*/ 635364 h 635364"/>
                <a:gd name="connsiteX5" fmla="*/ 2679812 w 2679812"/>
                <a:gd name="connsiteY5" fmla="*/ 635364 h 635364"/>
                <a:gd name="connsiteX6" fmla="*/ 0 w 2679812"/>
                <a:gd name="connsiteY6" fmla="*/ 614349 h 635364"/>
                <a:gd name="connsiteX7" fmla="*/ 235969 w 2679812"/>
                <a:gd name="connsiteY7" fmla="*/ 232088 h 635364"/>
                <a:gd name="connsiteX8" fmla="*/ 308747 w 2679812"/>
                <a:gd name="connsiteY8" fmla="*/ 85144 h 635364"/>
                <a:gd name="connsiteX9" fmla="*/ 461060 w 2679812"/>
                <a:gd name="connsiteY9" fmla="*/ 1 h 635364"/>
                <a:gd name="connsiteX0" fmla="*/ 461060 w 2913910"/>
                <a:gd name="connsiteY0" fmla="*/ -1 h 635364"/>
                <a:gd name="connsiteX1" fmla="*/ 2574045 w 2913910"/>
                <a:gd name="connsiteY1" fmla="*/ 774 h 635364"/>
                <a:gd name="connsiteX2" fmla="*/ 2648834 w 2913910"/>
                <a:gd name="connsiteY2" fmla="*/ 31753 h 635364"/>
                <a:gd name="connsiteX3" fmla="*/ 2679812 w 2913910"/>
                <a:gd name="connsiteY3" fmla="*/ 106542 h 635364"/>
                <a:gd name="connsiteX4" fmla="*/ 2679812 w 2913910"/>
                <a:gd name="connsiteY4" fmla="*/ 635362 h 635364"/>
                <a:gd name="connsiteX5" fmla="*/ 2913910 w 2913910"/>
                <a:gd name="connsiteY5" fmla="*/ 635364 h 635364"/>
                <a:gd name="connsiteX6" fmla="*/ 0 w 2913910"/>
                <a:gd name="connsiteY6" fmla="*/ 614347 h 635364"/>
                <a:gd name="connsiteX7" fmla="*/ 235969 w 2913910"/>
                <a:gd name="connsiteY7" fmla="*/ 232086 h 635364"/>
                <a:gd name="connsiteX8" fmla="*/ 308747 w 2913910"/>
                <a:gd name="connsiteY8" fmla="*/ 85142 h 635364"/>
                <a:gd name="connsiteX9" fmla="*/ 461060 w 2913910"/>
                <a:gd name="connsiteY9" fmla="*/ -1 h 635364"/>
                <a:gd name="connsiteX0" fmla="*/ 461060 w 2913910"/>
                <a:gd name="connsiteY0" fmla="*/ 1 h 635366"/>
                <a:gd name="connsiteX1" fmla="*/ 2574045 w 2913910"/>
                <a:gd name="connsiteY1" fmla="*/ 776 h 635366"/>
                <a:gd name="connsiteX2" fmla="*/ 2648834 w 2913910"/>
                <a:gd name="connsiteY2" fmla="*/ 31755 h 635366"/>
                <a:gd name="connsiteX3" fmla="*/ 2679812 w 2913910"/>
                <a:gd name="connsiteY3" fmla="*/ 106544 h 635366"/>
                <a:gd name="connsiteX4" fmla="*/ 2913910 w 2913910"/>
                <a:gd name="connsiteY4" fmla="*/ 635366 h 635366"/>
                <a:gd name="connsiteX5" fmla="*/ 0 w 2913910"/>
                <a:gd name="connsiteY5" fmla="*/ 614349 h 635366"/>
                <a:gd name="connsiteX6" fmla="*/ 235969 w 2913910"/>
                <a:gd name="connsiteY6" fmla="*/ 232088 h 635366"/>
                <a:gd name="connsiteX7" fmla="*/ 308747 w 2913910"/>
                <a:gd name="connsiteY7" fmla="*/ 85144 h 635366"/>
                <a:gd name="connsiteX8" fmla="*/ 461060 w 2913910"/>
                <a:gd name="connsiteY8" fmla="*/ 1 h 635366"/>
                <a:gd name="connsiteX0" fmla="*/ 461060 w 2913910"/>
                <a:gd name="connsiteY0" fmla="*/ 2565 h 637930"/>
                <a:gd name="connsiteX1" fmla="*/ 2574045 w 2913910"/>
                <a:gd name="connsiteY1" fmla="*/ 3340 h 637930"/>
                <a:gd name="connsiteX2" fmla="*/ 2648834 w 2913910"/>
                <a:gd name="connsiteY2" fmla="*/ 34319 h 637930"/>
                <a:gd name="connsiteX3" fmla="*/ 2683857 w 2913910"/>
                <a:gd name="connsiteY3" fmla="*/ 209257 h 637930"/>
                <a:gd name="connsiteX4" fmla="*/ 2913910 w 2913910"/>
                <a:gd name="connsiteY4" fmla="*/ 637930 h 637930"/>
                <a:gd name="connsiteX5" fmla="*/ 0 w 2913910"/>
                <a:gd name="connsiteY5" fmla="*/ 616913 h 637930"/>
                <a:gd name="connsiteX6" fmla="*/ 235969 w 2913910"/>
                <a:gd name="connsiteY6" fmla="*/ 234652 h 637930"/>
                <a:gd name="connsiteX7" fmla="*/ 308747 w 2913910"/>
                <a:gd name="connsiteY7" fmla="*/ 87708 h 637930"/>
                <a:gd name="connsiteX8" fmla="*/ 461060 w 2913910"/>
                <a:gd name="connsiteY8" fmla="*/ 2565 h 63793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48834 w 2913910"/>
                <a:gd name="connsiteY2" fmla="*/ 35989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01389 w 2913910"/>
                <a:gd name="connsiteY2" fmla="*/ 37647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18283 h 653648"/>
                <a:gd name="connsiteX1" fmla="*/ 2492787 w 2913910"/>
                <a:gd name="connsiteY1" fmla="*/ 14048 h 653648"/>
                <a:gd name="connsiteX2" fmla="*/ 2601389 w 2913910"/>
                <a:gd name="connsiteY2" fmla="*/ 51695 h 653648"/>
                <a:gd name="connsiteX3" fmla="*/ 2711503 w 2913910"/>
                <a:gd name="connsiteY3" fmla="*/ 324216 h 653648"/>
                <a:gd name="connsiteX4" fmla="*/ 2913910 w 2913910"/>
                <a:gd name="connsiteY4" fmla="*/ 653648 h 653648"/>
                <a:gd name="connsiteX5" fmla="*/ 0 w 2913910"/>
                <a:gd name="connsiteY5" fmla="*/ 632631 h 653648"/>
                <a:gd name="connsiteX6" fmla="*/ 235969 w 2913910"/>
                <a:gd name="connsiteY6" fmla="*/ 250370 h 653648"/>
                <a:gd name="connsiteX7" fmla="*/ 308747 w 2913910"/>
                <a:gd name="connsiteY7" fmla="*/ 103426 h 653648"/>
                <a:gd name="connsiteX8" fmla="*/ 461060 w 2913910"/>
                <a:gd name="connsiteY8" fmla="*/ 18283 h 653648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0 h 635365"/>
                <a:gd name="connsiteX1" fmla="*/ 2487647 w 2913910"/>
                <a:gd name="connsiteY1" fmla="*/ 9694 h 635365"/>
                <a:gd name="connsiteX2" fmla="*/ 2629548 w 2913910"/>
                <a:gd name="connsiteY2" fmla="*/ 65375 h 635365"/>
                <a:gd name="connsiteX3" fmla="*/ 2711503 w 2913910"/>
                <a:gd name="connsiteY3" fmla="*/ 305933 h 635365"/>
                <a:gd name="connsiteX4" fmla="*/ 2913910 w 2913910"/>
                <a:gd name="connsiteY4" fmla="*/ 635365 h 635365"/>
                <a:gd name="connsiteX5" fmla="*/ 0 w 2913910"/>
                <a:gd name="connsiteY5" fmla="*/ 614348 h 635365"/>
                <a:gd name="connsiteX6" fmla="*/ 235969 w 2913910"/>
                <a:gd name="connsiteY6" fmla="*/ 232087 h 635365"/>
                <a:gd name="connsiteX7" fmla="*/ 308747 w 2913910"/>
                <a:gd name="connsiteY7" fmla="*/ 85143 h 635365"/>
                <a:gd name="connsiteX8" fmla="*/ 461060 w 2913910"/>
                <a:gd name="connsiteY8" fmla="*/ 0 h 635365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56507"/>
                <a:gd name="connsiteY0" fmla="*/ 0 h 633392"/>
                <a:gd name="connsiteX1" fmla="*/ 2487647 w 2956507"/>
                <a:gd name="connsiteY1" fmla="*/ 9694 h 633392"/>
                <a:gd name="connsiteX2" fmla="*/ 2629548 w 2956507"/>
                <a:gd name="connsiteY2" fmla="*/ 65375 h 633392"/>
                <a:gd name="connsiteX3" fmla="*/ 2711503 w 2956507"/>
                <a:gd name="connsiteY3" fmla="*/ 305933 h 633392"/>
                <a:gd name="connsiteX4" fmla="*/ 2956507 w 2956507"/>
                <a:gd name="connsiteY4" fmla="*/ 633392 h 633392"/>
                <a:gd name="connsiteX5" fmla="*/ 0 w 2956507"/>
                <a:gd name="connsiteY5" fmla="*/ 614348 h 633392"/>
                <a:gd name="connsiteX6" fmla="*/ 235969 w 2956507"/>
                <a:gd name="connsiteY6" fmla="*/ 232087 h 633392"/>
                <a:gd name="connsiteX7" fmla="*/ 308747 w 2956507"/>
                <a:gd name="connsiteY7" fmla="*/ 85143 h 633392"/>
                <a:gd name="connsiteX8" fmla="*/ 461060 w 2956507"/>
                <a:gd name="connsiteY8" fmla="*/ 0 h 633392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19 h 629236"/>
                <a:gd name="connsiteX1" fmla="*/ 2480221 w 2950071"/>
                <a:gd name="connsiteY1" fmla="*/ 0 h 629236"/>
                <a:gd name="connsiteX2" fmla="*/ 2629548 w 2950071"/>
                <a:gd name="connsiteY2" fmla="*/ 76372 h 629236"/>
                <a:gd name="connsiteX3" fmla="*/ 2711503 w 2950071"/>
                <a:gd name="connsiteY3" fmla="*/ 309352 h 629236"/>
                <a:gd name="connsiteX4" fmla="*/ 2950071 w 2950071"/>
                <a:gd name="connsiteY4" fmla="*/ 629236 h 629236"/>
                <a:gd name="connsiteX5" fmla="*/ 0 w 2950071"/>
                <a:gd name="connsiteY5" fmla="*/ 617767 h 629236"/>
                <a:gd name="connsiteX6" fmla="*/ 235969 w 2950071"/>
                <a:gd name="connsiteY6" fmla="*/ 235506 h 629236"/>
                <a:gd name="connsiteX7" fmla="*/ 308747 w 2950071"/>
                <a:gd name="connsiteY7" fmla="*/ 88562 h 629236"/>
                <a:gd name="connsiteX8" fmla="*/ 461060 w 2950071"/>
                <a:gd name="connsiteY8" fmla="*/ 3419 h 629236"/>
                <a:gd name="connsiteX0" fmla="*/ 461060 w 2950071"/>
                <a:gd name="connsiteY0" fmla="*/ 0 h 625817"/>
                <a:gd name="connsiteX1" fmla="*/ 2480221 w 2950071"/>
                <a:gd name="connsiteY1" fmla="*/ 9691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22 h 629239"/>
                <a:gd name="connsiteX1" fmla="*/ 2480221 w 2950071"/>
                <a:gd name="connsiteY1" fmla="*/ 0 h 629239"/>
                <a:gd name="connsiteX2" fmla="*/ 2629548 w 2950071"/>
                <a:gd name="connsiteY2" fmla="*/ 76375 h 629239"/>
                <a:gd name="connsiteX3" fmla="*/ 2711503 w 2950071"/>
                <a:gd name="connsiteY3" fmla="*/ 309355 h 629239"/>
                <a:gd name="connsiteX4" fmla="*/ 2950071 w 2950071"/>
                <a:gd name="connsiteY4" fmla="*/ 629239 h 629239"/>
                <a:gd name="connsiteX5" fmla="*/ 0 w 2950071"/>
                <a:gd name="connsiteY5" fmla="*/ 617770 h 629239"/>
                <a:gd name="connsiteX6" fmla="*/ 235969 w 2950071"/>
                <a:gd name="connsiteY6" fmla="*/ 235509 h 629239"/>
                <a:gd name="connsiteX7" fmla="*/ 308747 w 2950071"/>
                <a:gd name="connsiteY7" fmla="*/ 88565 h 629239"/>
                <a:gd name="connsiteX8" fmla="*/ 461060 w 2950071"/>
                <a:gd name="connsiteY8" fmla="*/ 3422 h 629239"/>
                <a:gd name="connsiteX0" fmla="*/ 464774 w 2950071"/>
                <a:gd name="connsiteY0" fmla="*/ 0 h 632372"/>
                <a:gd name="connsiteX1" fmla="*/ 2480221 w 2950071"/>
                <a:gd name="connsiteY1" fmla="*/ 3133 h 632372"/>
                <a:gd name="connsiteX2" fmla="*/ 2629548 w 2950071"/>
                <a:gd name="connsiteY2" fmla="*/ 79508 h 632372"/>
                <a:gd name="connsiteX3" fmla="*/ 2711503 w 2950071"/>
                <a:gd name="connsiteY3" fmla="*/ 312488 h 632372"/>
                <a:gd name="connsiteX4" fmla="*/ 2950071 w 2950071"/>
                <a:gd name="connsiteY4" fmla="*/ 632372 h 632372"/>
                <a:gd name="connsiteX5" fmla="*/ 0 w 2950071"/>
                <a:gd name="connsiteY5" fmla="*/ 620903 h 632372"/>
                <a:gd name="connsiteX6" fmla="*/ 235969 w 2950071"/>
                <a:gd name="connsiteY6" fmla="*/ 238642 h 632372"/>
                <a:gd name="connsiteX7" fmla="*/ 308747 w 2950071"/>
                <a:gd name="connsiteY7" fmla="*/ 91698 h 632372"/>
                <a:gd name="connsiteX8" fmla="*/ 464774 w 2950071"/>
                <a:gd name="connsiteY8" fmla="*/ 0 h 632372"/>
                <a:gd name="connsiteX0" fmla="*/ 472201 w 2957498"/>
                <a:gd name="connsiteY0" fmla="*/ 0 h 632372"/>
                <a:gd name="connsiteX1" fmla="*/ 2487648 w 2957498"/>
                <a:gd name="connsiteY1" fmla="*/ 3133 h 632372"/>
                <a:gd name="connsiteX2" fmla="*/ 2636975 w 2957498"/>
                <a:gd name="connsiteY2" fmla="*/ 79508 h 632372"/>
                <a:gd name="connsiteX3" fmla="*/ 2718930 w 2957498"/>
                <a:gd name="connsiteY3" fmla="*/ 312488 h 632372"/>
                <a:gd name="connsiteX4" fmla="*/ 2957498 w 2957498"/>
                <a:gd name="connsiteY4" fmla="*/ 632372 h 632372"/>
                <a:gd name="connsiteX5" fmla="*/ 0 w 2957498"/>
                <a:gd name="connsiteY5" fmla="*/ 627458 h 632372"/>
                <a:gd name="connsiteX6" fmla="*/ 243396 w 2957498"/>
                <a:gd name="connsiteY6" fmla="*/ 238642 h 632372"/>
                <a:gd name="connsiteX7" fmla="*/ 316174 w 2957498"/>
                <a:gd name="connsiteY7" fmla="*/ 91698 h 632372"/>
                <a:gd name="connsiteX8" fmla="*/ 472201 w 2957498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887 w 2961211"/>
                <a:gd name="connsiteY7" fmla="*/ 91698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1211" h="634013">
                  <a:moveTo>
                    <a:pt x="475914" y="0"/>
                  </a:moveTo>
                  <a:lnTo>
                    <a:pt x="2491361" y="3133"/>
                  </a:lnTo>
                  <a:cubicBezTo>
                    <a:pt x="2552825" y="1090"/>
                    <a:pt x="2602141" y="27949"/>
                    <a:pt x="2640688" y="79508"/>
                  </a:cubicBezTo>
                  <a:cubicBezTo>
                    <a:pt x="2679235" y="131067"/>
                    <a:pt x="2699014" y="232458"/>
                    <a:pt x="2722643" y="312488"/>
                  </a:cubicBezTo>
                  <a:cubicBezTo>
                    <a:pt x="2746272" y="392518"/>
                    <a:pt x="2785913" y="624684"/>
                    <a:pt x="2961211" y="632372"/>
                  </a:cubicBezTo>
                  <a:lnTo>
                    <a:pt x="0" y="634013"/>
                  </a:lnTo>
                  <a:cubicBezTo>
                    <a:pt x="170609" y="625797"/>
                    <a:pt x="201085" y="341785"/>
                    <a:pt x="235934" y="242588"/>
                  </a:cubicBezTo>
                  <a:cubicBezTo>
                    <a:pt x="270783" y="143391"/>
                    <a:pt x="279389" y="115426"/>
                    <a:pt x="319386" y="74995"/>
                  </a:cubicBezTo>
                  <a:cubicBezTo>
                    <a:pt x="359383" y="34564"/>
                    <a:pt x="396464" y="801"/>
                    <a:pt x="4759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33000">
                  <a:schemeClr val="accent2">
                    <a:lumMod val="75000"/>
                  </a:schemeClr>
                </a:gs>
                <a:gs pos="85000">
                  <a:schemeClr val="accent2">
                    <a:lumMod val="50000"/>
                  </a:schemeClr>
                </a:gs>
              </a:gsLst>
              <a:lin ang="8100000" scaled="1"/>
              <a:tileRect/>
            </a:gradFill>
            <a:ln w="6350" cmpd="sng">
              <a:noFill/>
              <a:miter lim="800000"/>
            </a:ln>
            <a:effectLst>
              <a:outerShdw blurRad="152400" dist="50800" dir="16200000" rotWithShape="0">
                <a:prstClr val="black">
                  <a:alpha val="32000"/>
                </a:prstClr>
              </a:outerShdw>
            </a:effectLst>
            <a:scene3d>
              <a:camera prst="orthographicFront"/>
              <a:lightRig rig="soft" dir="t">
                <a:rot lat="0" lon="0" rev="19800000"/>
              </a:lightRig>
            </a:scene3d>
            <a:sp3d prstMaterial="softEdge">
              <a:bevelT w="1905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 noChangeAspect="1"/>
            </p:cNvSpPr>
            <p:nvPr userDrawn="1"/>
          </p:nvSpPr>
          <p:spPr bwMode="gray">
            <a:xfrm rot="20517034">
              <a:off x="467355" y="1163751"/>
              <a:ext cx="4565948" cy="553670"/>
            </a:xfrm>
            <a:custGeom>
              <a:avLst/>
              <a:gdLst>
                <a:gd name="connsiteX0" fmla="*/ 105767 w 2620491"/>
                <a:gd name="connsiteY0" fmla="*/ 0 h 634588"/>
                <a:gd name="connsiteX1" fmla="*/ 2514724 w 2620491"/>
                <a:gd name="connsiteY1" fmla="*/ 0 h 634588"/>
                <a:gd name="connsiteX2" fmla="*/ 2589513 w 2620491"/>
                <a:gd name="connsiteY2" fmla="*/ 30979 h 634588"/>
                <a:gd name="connsiteX3" fmla="*/ 2620491 w 2620491"/>
                <a:gd name="connsiteY3" fmla="*/ 105768 h 634588"/>
                <a:gd name="connsiteX4" fmla="*/ 2620491 w 2620491"/>
                <a:gd name="connsiteY4" fmla="*/ 634588 h 634588"/>
                <a:gd name="connsiteX5" fmla="*/ 2620491 w 2620491"/>
                <a:gd name="connsiteY5" fmla="*/ 634588 h 634588"/>
                <a:gd name="connsiteX6" fmla="*/ 2620491 w 2620491"/>
                <a:gd name="connsiteY6" fmla="*/ 634588 h 634588"/>
                <a:gd name="connsiteX7" fmla="*/ 0 w 2620491"/>
                <a:gd name="connsiteY7" fmla="*/ 634588 h 634588"/>
                <a:gd name="connsiteX8" fmla="*/ 0 w 2620491"/>
                <a:gd name="connsiteY8" fmla="*/ 634588 h 634588"/>
                <a:gd name="connsiteX9" fmla="*/ 0 w 2620491"/>
                <a:gd name="connsiteY9" fmla="*/ 634588 h 634588"/>
                <a:gd name="connsiteX10" fmla="*/ 0 w 2620491"/>
                <a:gd name="connsiteY10" fmla="*/ 105767 h 634588"/>
                <a:gd name="connsiteX11" fmla="*/ 30979 w 2620491"/>
                <a:gd name="connsiteY11" fmla="*/ 30978 h 634588"/>
                <a:gd name="connsiteX12" fmla="*/ 105768 w 2620491"/>
                <a:gd name="connsiteY12" fmla="*/ 0 h 634588"/>
                <a:gd name="connsiteX13" fmla="*/ 105767 w 2620491"/>
                <a:gd name="connsiteY13" fmla="*/ 0 h 634588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0 w 2620491"/>
                <a:gd name="connsiteY10" fmla="*/ 106542 h 635363"/>
                <a:gd name="connsiteX11" fmla="*/ 30979 w 2620491"/>
                <a:gd name="connsiteY11" fmla="*/ 31753 h 635363"/>
                <a:gd name="connsiteX12" fmla="*/ 105768 w 2620491"/>
                <a:gd name="connsiteY12" fmla="*/ 775 h 635363"/>
                <a:gd name="connsiteX13" fmla="*/ 401739 w 2620491"/>
                <a:gd name="connsiteY13" fmla="*/ 0 h 635363"/>
                <a:gd name="connsiteX0" fmla="*/ 437716 w 2656468"/>
                <a:gd name="connsiteY0" fmla="*/ 0 h 635363"/>
                <a:gd name="connsiteX1" fmla="*/ 2550701 w 2656468"/>
                <a:gd name="connsiteY1" fmla="*/ 775 h 635363"/>
                <a:gd name="connsiteX2" fmla="*/ 2625490 w 2656468"/>
                <a:gd name="connsiteY2" fmla="*/ 31754 h 635363"/>
                <a:gd name="connsiteX3" fmla="*/ 2656468 w 2656468"/>
                <a:gd name="connsiteY3" fmla="*/ 106543 h 635363"/>
                <a:gd name="connsiteX4" fmla="*/ 2656468 w 2656468"/>
                <a:gd name="connsiteY4" fmla="*/ 635363 h 635363"/>
                <a:gd name="connsiteX5" fmla="*/ 2656468 w 2656468"/>
                <a:gd name="connsiteY5" fmla="*/ 635363 h 635363"/>
                <a:gd name="connsiteX6" fmla="*/ 2656468 w 2656468"/>
                <a:gd name="connsiteY6" fmla="*/ 635363 h 635363"/>
                <a:gd name="connsiteX7" fmla="*/ 35977 w 2656468"/>
                <a:gd name="connsiteY7" fmla="*/ 635363 h 635363"/>
                <a:gd name="connsiteX8" fmla="*/ 35977 w 2656468"/>
                <a:gd name="connsiteY8" fmla="*/ 635363 h 635363"/>
                <a:gd name="connsiteX9" fmla="*/ 35977 w 2656468"/>
                <a:gd name="connsiteY9" fmla="*/ 635363 h 635363"/>
                <a:gd name="connsiteX10" fmla="*/ 35977 w 2656468"/>
                <a:gd name="connsiteY10" fmla="*/ 106542 h 635363"/>
                <a:gd name="connsiteX11" fmla="*/ 66956 w 2656468"/>
                <a:gd name="connsiteY11" fmla="*/ 31753 h 635363"/>
                <a:gd name="connsiteX12" fmla="*/ 437716 w 2656468"/>
                <a:gd name="connsiteY12" fmla="*/ 0 h 635363"/>
                <a:gd name="connsiteX0" fmla="*/ 413957 w 2632709"/>
                <a:gd name="connsiteY0" fmla="*/ 6650 h 642013"/>
                <a:gd name="connsiteX1" fmla="*/ 2526942 w 2632709"/>
                <a:gd name="connsiteY1" fmla="*/ 7425 h 642013"/>
                <a:gd name="connsiteX2" fmla="*/ 2601731 w 2632709"/>
                <a:gd name="connsiteY2" fmla="*/ 38404 h 642013"/>
                <a:gd name="connsiteX3" fmla="*/ 2632709 w 2632709"/>
                <a:gd name="connsiteY3" fmla="*/ 113193 h 642013"/>
                <a:gd name="connsiteX4" fmla="*/ 2632709 w 2632709"/>
                <a:gd name="connsiteY4" fmla="*/ 642013 h 642013"/>
                <a:gd name="connsiteX5" fmla="*/ 2632709 w 2632709"/>
                <a:gd name="connsiteY5" fmla="*/ 642013 h 642013"/>
                <a:gd name="connsiteX6" fmla="*/ 2632709 w 2632709"/>
                <a:gd name="connsiteY6" fmla="*/ 642013 h 642013"/>
                <a:gd name="connsiteX7" fmla="*/ 12218 w 2632709"/>
                <a:gd name="connsiteY7" fmla="*/ 642013 h 642013"/>
                <a:gd name="connsiteX8" fmla="*/ 12218 w 2632709"/>
                <a:gd name="connsiteY8" fmla="*/ 642013 h 642013"/>
                <a:gd name="connsiteX9" fmla="*/ 12218 w 2632709"/>
                <a:gd name="connsiteY9" fmla="*/ 642013 h 642013"/>
                <a:gd name="connsiteX10" fmla="*/ 12218 w 2632709"/>
                <a:gd name="connsiteY10" fmla="*/ 113192 h 642013"/>
                <a:gd name="connsiteX11" fmla="*/ 373863 w 2632709"/>
                <a:gd name="connsiteY11" fmla="*/ 17757 h 642013"/>
                <a:gd name="connsiteX12" fmla="*/ 413957 w 2632709"/>
                <a:gd name="connsiteY12" fmla="*/ 6650 h 642013"/>
                <a:gd name="connsiteX0" fmla="*/ 401739 w 2620491"/>
                <a:gd name="connsiteY0" fmla="*/ 6650 h 642013"/>
                <a:gd name="connsiteX1" fmla="*/ 2514724 w 2620491"/>
                <a:gd name="connsiteY1" fmla="*/ 7425 h 642013"/>
                <a:gd name="connsiteX2" fmla="*/ 2589513 w 2620491"/>
                <a:gd name="connsiteY2" fmla="*/ 38404 h 642013"/>
                <a:gd name="connsiteX3" fmla="*/ 2620491 w 2620491"/>
                <a:gd name="connsiteY3" fmla="*/ 113193 h 642013"/>
                <a:gd name="connsiteX4" fmla="*/ 2620491 w 2620491"/>
                <a:gd name="connsiteY4" fmla="*/ 642013 h 642013"/>
                <a:gd name="connsiteX5" fmla="*/ 2620491 w 2620491"/>
                <a:gd name="connsiteY5" fmla="*/ 642013 h 642013"/>
                <a:gd name="connsiteX6" fmla="*/ 2620491 w 2620491"/>
                <a:gd name="connsiteY6" fmla="*/ 642013 h 642013"/>
                <a:gd name="connsiteX7" fmla="*/ 0 w 2620491"/>
                <a:gd name="connsiteY7" fmla="*/ 642013 h 642013"/>
                <a:gd name="connsiteX8" fmla="*/ 0 w 2620491"/>
                <a:gd name="connsiteY8" fmla="*/ 642013 h 642013"/>
                <a:gd name="connsiteX9" fmla="*/ 0 w 2620491"/>
                <a:gd name="connsiteY9" fmla="*/ 642013 h 642013"/>
                <a:gd name="connsiteX10" fmla="*/ 0 w 2620491"/>
                <a:gd name="connsiteY10" fmla="*/ 113192 h 642013"/>
                <a:gd name="connsiteX11" fmla="*/ 361645 w 2620491"/>
                <a:gd name="connsiteY11" fmla="*/ 17757 h 642013"/>
                <a:gd name="connsiteX12" fmla="*/ 401739 w 2620491"/>
                <a:gd name="connsiteY12" fmla="*/ 6650 h 642013"/>
                <a:gd name="connsiteX0" fmla="*/ 401739 w 2620491"/>
                <a:gd name="connsiteY0" fmla="*/ 27596 h 662959"/>
                <a:gd name="connsiteX1" fmla="*/ 2514724 w 2620491"/>
                <a:gd name="connsiteY1" fmla="*/ 28371 h 662959"/>
                <a:gd name="connsiteX2" fmla="*/ 2589513 w 2620491"/>
                <a:gd name="connsiteY2" fmla="*/ 59350 h 662959"/>
                <a:gd name="connsiteX3" fmla="*/ 2620491 w 2620491"/>
                <a:gd name="connsiteY3" fmla="*/ 134139 h 662959"/>
                <a:gd name="connsiteX4" fmla="*/ 2620491 w 2620491"/>
                <a:gd name="connsiteY4" fmla="*/ 662959 h 662959"/>
                <a:gd name="connsiteX5" fmla="*/ 2620491 w 2620491"/>
                <a:gd name="connsiteY5" fmla="*/ 662959 h 662959"/>
                <a:gd name="connsiteX6" fmla="*/ 2620491 w 2620491"/>
                <a:gd name="connsiteY6" fmla="*/ 662959 h 662959"/>
                <a:gd name="connsiteX7" fmla="*/ 0 w 2620491"/>
                <a:gd name="connsiteY7" fmla="*/ 662959 h 662959"/>
                <a:gd name="connsiteX8" fmla="*/ 0 w 2620491"/>
                <a:gd name="connsiteY8" fmla="*/ 662959 h 662959"/>
                <a:gd name="connsiteX9" fmla="*/ 0 w 2620491"/>
                <a:gd name="connsiteY9" fmla="*/ 662959 h 662959"/>
                <a:gd name="connsiteX10" fmla="*/ 184421 w 2620491"/>
                <a:gd name="connsiteY10" fmla="*/ 259818 h 662959"/>
                <a:gd name="connsiteX11" fmla="*/ 361645 w 2620491"/>
                <a:gd name="connsiteY11" fmla="*/ 38703 h 662959"/>
                <a:gd name="connsiteX12" fmla="*/ 401739 w 2620491"/>
                <a:gd name="connsiteY12" fmla="*/ 27596 h 662959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184421 w 2620491"/>
                <a:gd name="connsiteY10" fmla="*/ 232222 h 635363"/>
                <a:gd name="connsiteX11" fmla="*/ 271362 w 2620491"/>
                <a:gd name="connsiteY11" fmla="*/ 50713 h 635363"/>
                <a:gd name="connsiteX12" fmla="*/ 401739 w 2620491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59321 w 2679812"/>
                <a:gd name="connsiteY8" fmla="*/ 635363 h 635363"/>
                <a:gd name="connsiteX9" fmla="*/ 0 w 2679812"/>
                <a:gd name="connsiteY9" fmla="*/ 614348 h 635363"/>
                <a:gd name="connsiteX10" fmla="*/ 243742 w 2679812"/>
                <a:gd name="connsiteY10" fmla="*/ 232222 h 635363"/>
                <a:gd name="connsiteX11" fmla="*/ 330683 w 2679812"/>
                <a:gd name="connsiteY11" fmla="*/ 50713 h 635363"/>
                <a:gd name="connsiteX12" fmla="*/ 461060 w 2679812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0 w 2679812"/>
                <a:gd name="connsiteY8" fmla="*/ 614348 h 635363"/>
                <a:gd name="connsiteX9" fmla="*/ 243742 w 2679812"/>
                <a:gd name="connsiteY9" fmla="*/ 232222 h 635363"/>
                <a:gd name="connsiteX10" fmla="*/ 330683 w 2679812"/>
                <a:gd name="connsiteY10" fmla="*/ 50713 h 635363"/>
                <a:gd name="connsiteX11" fmla="*/ 461060 w 2679812"/>
                <a:gd name="connsiteY11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0 w 2679812"/>
                <a:gd name="connsiteY7" fmla="*/ 614348 h 635363"/>
                <a:gd name="connsiteX8" fmla="*/ 243742 w 2679812"/>
                <a:gd name="connsiteY8" fmla="*/ 232222 h 635363"/>
                <a:gd name="connsiteX9" fmla="*/ 330683 w 2679812"/>
                <a:gd name="connsiteY9" fmla="*/ 50713 h 635363"/>
                <a:gd name="connsiteX10" fmla="*/ 461060 w 2679812"/>
                <a:gd name="connsiteY10" fmla="*/ 0 h 635363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35969 w 2679812"/>
                <a:gd name="connsiteY8" fmla="*/ 235700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14061 h 649424"/>
                <a:gd name="connsiteX1" fmla="*/ 2574045 w 2679812"/>
                <a:gd name="connsiteY1" fmla="*/ 14836 h 649424"/>
                <a:gd name="connsiteX2" fmla="*/ 2648834 w 2679812"/>
                <a:gd name="connsiteY2" fmla="*/ 45815 h 649424"/>
                <a:gd name="connsiteX3" fmla="*/ 2679812 w 2679812"/>
                <a:gd name="connsiteY3" fmla="*/ 120604 h 649424"/>
                <a:gd name="connsiteX4" fmla="*/ 2679812 w 2679812"/>
                <a:gd name="connsiteY4" fmla="*/ 649424 h 649424"/>
                <a:gd name="connsiteX5" fmla="*/ 2679812 w 2679812"/>
                <a:gd name="connsiteY5" fmla="*/ 649424 h 649424"/>
                <a:gd name="connsiteX6" fmla="*/ 2679812 w 2679812"/>
                <a:gd name="connsiteY6" fmla="*/ 649424 h 649424"/>
                <a:gd name="connsiteX7" fmla="*/ 0 w 2679812"/>
                <a:gd name="connsiteY7" fmla="*/ 628409 h 649424"/>
                <a:gd name="connsiteX8" fmla="*/ 235969 w 2679812"/>
                <a:gd name="connsiteY8" fmla="*/ 246148 h 649424"/>
                <a:gd name="connsiteX9" fmla="*/ 308747 w 2679812"/>
                <a:gd name="connsiteY9" fmla="*/ 99204 h 649424"/>
                <a:gd name="connsiteX10" fmla="*/ 461060 w 2679812"/>
                <a:gd name="connsiteY10" fmla="*/ 14061 h 649424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-1 h 635362"/>
                <a:gd name="connsiteX1" fmla="*/ 2574045 w 2679812"/>
                <a:gd name="connsiteY1" fmla="*/ 774 h 635362"/>
                <a:gd name="connsiteX2" fmla="*/ 2648834 w 2679812"/>
                <a:gd name="connsiteY2" fmla="*/ 31753 h 635362"/>
                <a:gd name="connsiteX3" fmla="*/ 2679812 w 2679812"/>
                <a:gd name="connsiteY3" fmla="*/ 106542 h 635362"/>
                <a:gd name="connsiteX4" fmla="*/ 2679812 w 2679812"/>
                <a:gd name="connsiteY4" fmla="*/ 635362 h 635362"/>
                <a:gd name="connsiteX5" fmla="*/ 2679812 w 2679812"/>
                <a:gd name="connsiteY5" fmla="*/ 635362 h 635362"/>
                <a:gd name="connsiteX6" fmla="*/ 2679812 w 2679812"/>
                <a:gd name="connsiteY6" fmla="*/ 635362 h 635362"/>
                <a:gd name="connsiteX7" fmla="*/ 0 w 2679812"/>
                <a:gd name="connsiteY7" fmla="*/ 614347 h 635362"/>
                <a:gd name="connsiteX8" fmla="*/ 235969 w 2679812"/>
                <a:gd name="connsiteY8" fmla="*/ 232086 h 635362"/>
                <a:gd name="connsiteX9" fmla="*/ 308747 w 2679812"/>
                <a:gd name="connsiteY9" fmla="*/ 85142 h 635362"/>
                <a:gd name="connsiteX10" fmla="*/ 461060 w 2679812"/>
                <a:gd name="connsiteY10" fmla="*/ -1 h 635362"/>
                <a:gd name="connsiteX0" fmla="*/ 461060 w 2679812"/>
                <a:gd name="connsiteY0" fmla="*/ 1 h 635364"/>
                <a:gd name="connsiteX1" fmla="*/ 2574045 w 2679812"/>
                <a:gd name="connsiteY1" fmla="*/ 776 h 635364"/>
                <a:gd name="connsiteX2" fmla="*/ 2648834 w 2679812"/>
                <a:gd name="connsiteY2" fmla="*/ 31755 h 635364"/>
                <a:gd name="connsiteX3" fmla="*/ 2679812 w 2679812"/>
                <a:gd name="connsiteY3" fmla="*/ 106544 h 635364"/>
                <a:gd name="connsiteX4" fmla="*/ 2679812 w 2679812"/>
                <a:gd name="connsiteY4" fmla="*/ 635364 h 635364"/>
                <a:gd name="connsiteX5" fmla="*/ 2679812 w 2679812"/>
                <a:gd name="connsiteY5" fmla="*/ 635364 h 635364"/>
                <a:gd name="connsiteX6" fmla="*/ 0 w 2679812"/>
                <a:gd name="connsiteY6" fmla="*/ 614349 h 635364"/>
                <a:gd name="connsiteX7" fmla="*/ 235969 w 2679812"/>
                <a:gd name="connsiteY7" fmla="*/ 232088 h 635364"/>
                <a:gd name="connsiteX8" fmla="*/ 308747 w 2679812"/>
                <a:gd name="connsiteY8" fmla="*/ 85144 h 635364"/>
                <a:gd name="connsiteX9" fmla="*/ 461060 w 2679812"/>
                <a:gd name="connsiteY9" fmla="*/ 1 h 635364"/>
                <a:gd name="connsiteX0" fmla="*/ 461060 w 2913910"/>
                <a:gd name="connsiteY0" fmla="*/ -1 h 635364"/>
                <a:gd name="connsiteX1" fmla="*/ 2574045 w 2913910"/>
                <a:gd name="connsiteY1" fmla="*/ 774 h 635364"/>
                <a:gd name="connsiteX2" fmla="*/ 2648834 w 2913910"/>
                <a:gd name="connsiteY2" fmla="*/ 31753 h 635364"/>
                <a:gd name="connsiteX3" fmla="*/ 2679812 w 2913910"/>
                <a:gd name="connsiteY3" fmla="*/ 106542 h 635364"/>
                <a:gd name="connsiteX4" fmla="*/ 2679812 w 2913910"/>
                <a:gd name="connsiteY4" fmla="*/ 635362 h 635364"/>
                <a:gd name="connsiteX5" fmla="*/ 2913910 w 2913910"/>
                <a:gd name="connsiteY5" fmla="*/ 635364 h 635364"/>
                <a:gd name="connsiteX6" fmla="*/ 0 w 2913910"/>
                <a:gd name="connsiteY6" fmla="*/ 614347 h 635364"/>
                <a:gd name="connsiteX7" fmla="*/ 235969 w 2913910"/>
                <a:gd name="connsiteY7" fmla="*/ 232086 h 635364"/>
                <a:gd name="connsiteX8" fmla="*/ 308747 w 2913910"/>
                <a:gd name="connsiteY8" fmla="*/ 85142 h 635364"/>
                <a:gd name="connsiteX9" fmla="*/ 461060 w 2913910"/>
                <a:gd name="connsiteY9" fmla="*/ -1 h 635364"/>
                <a:gd name="connsiteX0" fmla="*/ 461060 w 2913910"/>
                <a:gd name="connsiteY0" fmla="*/ 1 h 635366"/>
                <a:gd name="connsiteX1" fmla="*/ 2574045 w 2913910"/>
                <a:gd name="connsiteY1" fmla="*/ 776 h 635366"/>
                <a:gd name="connsiteX2" fmla="*/ 2648834 w 2913910"/>
                <a:gd name="connsiteY2" fmla="*/ 31755 h 635366"/>
                <a:gd name="connsiteX3" fmla="*/ 2679812 w 2913910"/>
                <a:gd name="connsiteY3" fmla="*/ 106544 h 635366"/>
                <a:gd name="connsiteX4" fmla="*/ 2913910 w 2913910"/>
                <a:gd name="connsiteY4" fmla="*/ 635366 h 635366"/>
                <a:gd name="connsiteX5" fmla="*/ 0 w 2913910"/>
                <a:gd name="connsiteY5" fmla="*/ 614349 h 635366"/>
                <a:gd name="connsiteX6" fmla="*/ 235969 w 2913910"/>
                <a:gd name="connsiteY6" fmla="*/ 232088 h 635366"/>
                <a:gd name="connsiteX7" fmla="*/ 308747 w 2913910"/>
                <a:gd name="connsiteY7" fmla="*/ 85144 h 635366"/>
                <a:gd name="connsiteX8" fmla="*/ 461060 w 2913910"/>
                <a:gd name="connsiteY8" fmla="*/ 1 h 635366"/>
                <a:gd name="connsiteX0" fmla="*/ 461060 w 2913910"/>
                <a:gd name="connsiteY0" fmla="*/ 2565 h 637930"/>
                <a:gd name="connsiteX1" fmla="*/ 2574045 w 2913910"/>
                <a:gd name="connsiteY1" fmla="*/ 3340 h 637930"/>
                <a:gd name="connsiteX2" fmla="*/ 2648834 w 2913910"/>
                <a:gd name="connsiteY2" fmla="*/ 34319 h 637930"/>
                <a:gd name="connsiteX3" fmla="*/ 2683857 w 2913910"/>
                <a:gd name="connsiteY3" fmla="*/ 209257 h 637930"/>
                <a:gd name="connsiteX4" fmla="*/ 2913910 w 2913910"/>
                <a:gd name="connsiteY4" fmla="*/ 637930 h 637930"/>
                <a:gd name="connsiteX5" fmla="*/ 0 w 2913910"/>
                <a:gd name="connsiteY5" fmla="*/ 616913 h 637930"/>
                <a:gd name="connsiteX6" fmla="*/ 235969 w 2913910"/>
                <a:gd name="connsiteY6" fmla="*/ 234652 h 637930"/>
                <a:gd name="connsiteX7" fmla="*/ 308747 w 2913910"/>
                <a:gd name="connsiteY7" fmla="*/ 87708 h 637930"/>
                <a:gd name="connsiteX8" fmla="*/ 461060 w 2913910"/>
                <a:gd name="connsiteY8" fmla="*/ 2565 h 63793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48834 w 2913910"/>
                <a:gd name="connsiteY2" fmla="*/ 35989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01389 w 2913910"/>
                <a:gd name="connsiteY2" fmla="*/ 37647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18283 h 653648"/>
                <a:gd name="connsiteX1" fmla="*/ 2492787 w 2913910"/>
                <a:gd name="connsiteY1" fmla="*/ 14048 h 653648"/>
                <a:gd name="connsiteX2" fmla="*/ 2601389 w 2913910"/>
                <a:gd name="connsiteY2" fmla="*/ 51695 h 653648"/>
                <a:gd name="connsiteX3" fmla="*/ 2711503 w 2913910"/>
                <a:gd name="connsiteY3" fmla="*/ 324216 h 653648"/>
                <a:gd name="connsiteX4" fmla="*/ 2913910 w 2913910"/>
                <a:gd name="connsiteY4" fmla="*/ 653648 h 653648"/>
                <a:gd name="connsiteX5" fmla="*/ 0 w 2913910"/>
                <a:gd name="connsiteY5" fmla="*/ 632631 h 653648"/>
                <a:gd name="connsiteX6" fmla="*/ 235969 w 2913910"/>
                <a:gd name="connsiteY6" fmla="*/ 250370 h 653648"/>
                <a:gd name="connsiteX7" fmla="*/ 308747 w 2913910"/>
                <a:gd name="connsiteY7" fmla="*/ 103426 h 653648"/>
                <a:gd name="connsiteX8" fmla="*/ 461060 w 2913910"/>
                <a:gd name="connsiteY8" fmla="*/ 18283 h 653648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0 h 635365"/>
                <a:gd name="connsiteX1" fmla="*/ 2487647 w 2913910"/>
                <a:gd name="connsiteY1" fmla="*/ 9694 h 635365"/>
                <a:gd name="connsiteX2" fmla="*/ 2629548 w 2913910"/>
                <a:gd name="connsiteY2" fmla="*/ 65375 h 635365"/>
                <a:gd name="connsiteX3" fmla="*/ 2711503 w 2913910"/>
                <a:gd name="connsiteY3" fmla="*/ 305933 h 635365"/>
                <a:gd name="connsiteX4" fmla="*/ 2913910 w 2913910"/>
                <a:gd name="connsiteY4" fmla="*/ 635365 h 635365"/>
                <a:gd name="connsiteX5" fmla="*/ 0 w 2913910"/>
                <a:gd name="connsiteY5" fmla="*/ 614348 h 635365"/>
                <a:gd name="connsiteX6" fmla="*/ 235969 w 2913910"/>
                <a:gd name="connsiteY6" fmla="*/ 232087 h 635365"/>
                <a:gd name="connsiteX7" fmla="*/ 308747 w 2913910"/>
                <a:gd name="connsiteY7" fmla="*/ 85143 h 635365"/>
                <a:gd name="connsiteX8" fmla="*/ 461060 w 2913910"/>
                <a:gd name="connsiteY8" fmla="*/ 0 h 635365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56507"/>
                <a:gd name="connsiteY0" fmla="*/ 0 h 633392"/>
                <a:gd name="connsiteX1" fmla="*/ 2487647 w 2956507"/>
                <a:gd name="connsiteY1" fmla="*/ 9694 h 633392"/>
                <a:gd name="connsiteX2" fmla="*/ 2629548 w 2956507"/>
                <a:gd name="connsiteY2" fmla="*/ 65375 h 633392"/>
                <a:gd name="connsiteX3" fmla="*/ 2711503 w 2956507"/>
                <a:gd name="connsiteY3" fmla="*/ 305933 h 633392"/>
                <a:gd name="connsiteX4" fmla="*/ 2956507 w 2956507"/>
                <a:gd name="connsiteY4" fmla="*/ 633392 h 633392"/>
                <a:gd name="connsiteX5" fmla="*/ 0 w 2956507"/>
                <a:gd name="connsiteY5" fmla="*/ 614348 h 633392"/>
                <a:gd name="connsiteX6" fmla="*/ 235969 w 2956507"/>
                <a:gd name="connsiteY6" fmla="*/ 232087 h 633392"/>
                <a:gd name="connsiteX7" fmla="*/ 308747 w 2956507"/>
                <a:gd name="connsiteY7" fmla="*/ 85143 h 633392"/>
                <a:gd name="connsiteX8" fmla="*/ 461060 w 2956507"/>
                <a:gd name="connsiteY8" fmla="*/ 0 h 633392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19 h 629236"/>
                <a:gd name="connsiteX1" fmla="*/ 2480221 w 2950071"/>
                <a:gd name="connsiteY1" fmla="*/ 0 h 629236"/>
                <a:gd name="connsiteX2" fmla="*/ 2629548 w 2950071"/>
                <a:gd name="connsiteY2" fmla="*/ 76372 h 629236"/>
                <a:gd name="connsiteX3" fmla="*/ 2711503 w 2950071"/>
                <a:gd name="connsiteY3" fmla="*/ 309352 h 629236"/>
                <a:gd name="connsiteX4" fmla="*/ 2950071 w 2950071"/>
                <a:gd name="connsiteY4" fmla="*/ 629236 h 629236"/>
                <a:gd name="connsiteX5" fmla="*/ 0 w 2950071"/>
                <a:gd name="connsiteY5" fmla="*/ 617767 h 629236"/>
                <a:gd name="connsiteX6" fmla="*/ 235969 w 2950071"/>
                <a:gd name="connsiteY6" fmla="*/ 235506 h 629236"/>
                <a:gd name="connsiteX7" fmla="*/ 308747 w 2950071"/>
                <a:gd name="connsiteY7" fmla="*/ 88562 h 629236"/>
                <a:gd name="connsiteX8" fmla="*/ 461060 w 2950071"/>
                <a:gd name="connsiteY8" fmla="*/ 3419 h 629236"/>
                <a:gd name="connsiteX0" fmla="*/ 461060 w 2950071"/>
                <a:gd name="connsiteY0" fmla="*/ 0 h 625817"/>
                <a:gd name="connsiteX1" fmla="*/ 2480221 w 2950071"/>
                <a:gd name="connsiteY1" fmla="*/ 9691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22 h 629239"/>
                <a:gd name="connsiteX1" fmla="*/ 2480221 w 2950071"/>
                <a:gd name="connsiteY1" fmla="*/ 0 h 629239"/>
                <a:gd name="connsiteX2" fmla="*/ 2629548 w 2950071"/>
                <a:gd name="connsiteY2" fmla="*/ 76375 h 629239"/>
                <a:gd name="connsiteX3" fmla="*/ 2711503 w 2950071"/>
                <a:gd name="connsiteY3" fmla="*/ 309355 h 629239"/>
                <a:gd name="connsiteX4" fmla="*/ 2950071 w 2950071"/>
                <a:gd name="connsiteY4" fmla="*/ 629239 h 629239"/>
                <a:gd name="connsiteX5" fmla="*/ 0 w 2950071"/>
                <a:gd name="connsiteY5" fmla="*/ 617770 h 629239"/>
                <a:gd name="connsiteX6" fmla="*/ 235969 w 2950071"/>
                <a:gd name="connsiteY6" fmla="*/ 235509 h 629239"/>
                <a:gd name="connsiteX7" fmla="*/ 308747 w 2950071"/>
                <a:gd name="connsiteY7" fmla="*/ 88565 h 629239"/>
                <a:gd name="connsiteX8" fmla="*/ 461060 w 2950071"/>
                <a:gd name="connsiteY8" fmla="*/ 3422 h 629239"/>
                <a:gd name="connsiteX0" fmla="*/ 464774 w 2950071"/>
                <a:gd name="connsiteY0" fmla="*/ 0 h 632372"/>
                <a:gd name="connsiteX1" fmla="*/ 2480221 w 2950071"/>
                <a:gd name="connsiteY1" fmla="*/ 3133 h 632372"/>
                <a:gd name="connsiteX2" fmla="*/ 2629548 w 2950071"/>
                <a:gd name="connsiteY2" fmla="*/ 79508 h 632372"/>
                <a:gd name="connsiteX3" fmla="*/ 2711503 w 2950071"/>
                <a:gd name="connsiteY3" fmla="*/ 312488 h 632372"/>
                <a:gd name="connsiteX4" fmla="*/ 2950071 w 2950071"/>
                <a:gd name="connsiteY4" fmla="*/ 632372 h 632372"/>
                <a:gd name="connsiteX5" fmla="*/ 0 w 2950071"/>
                <a:gd name="connsiteY5" fmla="*/ 620903 h 632372"/>
                <a:gd name="connsiteX6" fmla="*/ 235969 w 2950071"/>
                <a:gd name="connsiteY6" fmla="*/ 238642 h 632372"/>
                <a:gd name="connsiteX7" fmla="*/ 308747 w 2950071"/>
                <a:gd name="connsiteY7" fmla="*/ 91698 h 632372"/>
                <a:gd name="connsiteX8" fmla="*/ 464774 w 2950071"/>
                <a:gd name="connsiteY8" fmla="*/ 0 h 632372"/>
                <a:gd name="connsiteX0" fmla="*/ 472201 w 2957498"/>
                <a:gd name="connsiteY0" fmla="*/ 0 h 632372"/>
                <a:gd name="connsiteX1" fmla="*/ 2487648 w 2957498"/>
                <a:gd name="connsiteY1" fmla="*/ 3133 h 632372"/>
                <a:gd name="connsiteX2" fmla="*/ 2636975 w 2957498"/>
                <a:gd name="connsiteY2" fmla="*/ 79508 h 632372"/>
                <a:gd name="connsiteX3" fmla="*/ 2718930 w 2957498"/>
                <a:gd name="connsiteY3" fmla="*/ 312488 h 632372"/>
                <a:gd name="connsiteX4" fmla="*/ 2957498 w 2957498"/>
                <a:gd name="connsiteY4" fmla="*/ 632372 h 632372"/>
                <a:gd name="connsiteX5" fmla="*/ 0 w 2957498"/>
                <a:gd name="connsiteY5" fmla="*/ 627458 h 632372"/>
                <a:gd name="connsiteX6" fmla="*/ 243396 w 2957498"/>
                <a:gd name="connsiteY6" fmla="*/ 238642 h 632372"/>
                <a:gd name="connsiteX7" fmla="*/ 316174 w 2957498"/>
                <a:gd name="connsiteY7" fmla="*/ 91698 h 632372"/>
                <a:gd name="connsiteX8" fmla="*/ 472201 w 2957498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887 w 2961211"/>
                <a:gd name="connsiteY7" fmla="*/ 91698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1211" h="634013">
                  <a:moveTo>
                    <a:pt x="475914" y="0"/>
                  </a:moveTo>
                  <a:lnTo>
                    <a:pt x="2491361" y="3133"/>
                  </a:lnTo>
                  <a:cubicBezTo>
                    <a:pt x="2552825" y="1090"/>
                    <a:pt x="2602141" y="27949"/>
                    <a:pt x="2640688" y="79508"/>
                  </a:cubicBezTo>
                  <a:cubicBezTo>
                    <a:pt x="2679235" y="131067"/>
                    <a:pt x="2699014" y="232458"/>
                    <a:pt x="2722643" y="312488"/>
                  </a:cubicBezTo>
                  <a:cubicBezTo>
                    <a:pt x="2746272" y="392518"/>
                    <a:pt x="2785913" y="624684"/>
                    <a:pt x="2961211" y="632372"/>
                  </a:cubicBezTo>
                  <a:lnTo>
                    <a:pt x="0" y="634013"/>
                  </a:lnTo>
                  <a:cubicBezTo>
                    <a:pt x="170609" y="625797"/>
                    <a:pt x="201085" y="341785"/>
                    <a:pt x="235934" y="242588"/>
                  </a:cubicBezTo>
                  <a:cubicBezTo>
                    <a:pt x="270783" y="143391"/>
                    <a:pt x="279389" y="115426"/>
                    <a:pt x="319386" y="74995"/>
                  </a:cubicBezTo>
                  <a:cubicBezTo>
                    <a:pt x="359383" y="34564"/>
                    <a:pt x="396464" y="801"/>
                    <a:pt x="4759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3000">
                  <a:schemeClr val="accent3">
                    <a:lumMod val="75000"/>
                  </a:schemeClr>
                </a:gs>
                <a:gs pos="82000">
                  <a:schemeClr val="accent3">
                    <a:lumMod val="50000"/>
                  </a:schemeClr>
                </a:gs>
              </a:gsLst>
              <a:lin ang="8100000" scaled="1"/>
              <a:tileRect/>
            </a:gradFill>
            <a:ln w="6350" cmpd="sng">
              <a:noFill/>
              <a:miter lim="800000"/>
            </a:ln>
            <a:effectLst>
              <a:outerShdw blurRad="152400" dist="50800" dir="16200000" rotWithShape="0">
                <a:prstClr val="black">
                  <a:alpha val="32000"/>
                </a:prstClr>
              </a:outerShdw>
            </a:effectLst>
            <a:scene3d>
              <a:camera prst="orthographicFront"/>
              <a:lightRig rig="soft" dir="t">
                <a:rot lat="0" lon="0" rev="19800000"/>
              </a:lightRig>
            </a:scene3d>
            <a:sp3d prstMaterial="softEdge">
              <a:bevelT w="1905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>
              <a:spLocks noChangeAspect="1"/>
            </p:cNvSpPr>
            <p:nvPr userDrawn="1"/>
          </p:nvSpPr>
          <p:spPr bwMode="gray">
            <a:xfrm rot="20517034">
              <a:off x="-372667" y="471048"/>
              <a:ext cx="9036309" cy="955811"/>
            </a:xfrm>
            <a:custGeom>
              <a:avLst/>
              <a:gdLst>
                <a:gd name="connsiteX0" fmla="*/ 105767 w 2620491"/>
                <a:gd name="connsiteY0" fmla="*/ 0 h 634588"/>
                <a:gd name="connsiteX1" fmla="*/ 2514724 w 2620491"/>
                <a:gd name="connsiteY1" fmla="*/ 0 h 634588"/>
                <a:gd name="connsiteX2" fmla="*/ 2589513 w 2620491"/>
                <a:gd name="connsiteY2" fmla="*/ 30979 h 634588"/>
                <a:gd name="connsiteX3" fmla="*/ 2620491 w 2620491"/>
                <a:gd name="connsiteY3" fmla="*/ 105768 h 634588"/>
                <a:gd name="connsiteX4" fmla="*/ 2620491 w 2620491"/>
                <a:gd name="connsiteY4" fmla="*/ 634588 h 634588"/>
                <a:gd name="connsiteX5" fmla="*/ 2620491 w 2620491"/>
                <a:gd name="connsiteY5" fmla="*/ 634588 h 634588"/>
                <a:gd name="connsiteX6" fmla="*/ 2620491 w 2620491"/>
                <a:gd name="connsiteY6" fmla="*/ 634588 h 634588"/>
                <a:gd name="connsiteX7" fmla="*/ 0 w 2620491"/>
                <a:gd name="connsiteY7" fmla="*/ 634588 h 634588"/>
                <a:gd name="connsiteX8" fmla="*/ 0 w 2620491"/>
                <a:gd name="connsiteY8" fmla="*/ 634588 h 634588"/>
                <a:gd name="connsiteX9" fmla="*/ 0 w 2620491"/>
                <a:gd name="connsiteY9" fmla="*/ 634588 h 634588"/>
                <a:gd name="connsiteX10" fmla="*/ 0 w 2620491"/>
                <a:gd name="connsiteY10" fmla="*/ 105767 h 634588"/>
                <a:gd name="connsiteX11" fmla="*/ 30979 w 2620491"/>
                <a:gd name="connsiteY11" fmla="*/ 30978 h 634588"/>
                <a:gd name="connsiteX12" fmla="*/ 105768 w 2620491"/>
                <a:gd name="connsiteY12" fmla="*/ 0 h 634588"/>
                <a:gd name="connsiteX13" fmla="*/ 105767 w 2620491"/>
                <a:gd name="connsiteY13" fmla="*/ 0 h 634588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0 w 2620491"/>
                <a:gd name="connsiteY10" fmla="*/ 106542 h 635363"/>
                <a:gd name="connsiteX11" fmla="*/ 30979 w 2620491"/>
                <a:gd name="connsiteY11" fmla="*/ 31753 h 635363"/>
                <a:gd name="connsiteX12" fmla="*/ 105768 w 2620491"/>
                <a:gd name="connsiteY12" fmla="*/ 775 h 635363"/>
                <a:gd name="connsiteX13" fmla="*/ 401739 w 2620491"/>
                <a:gd name="connsiteY13" fmla="*/ 0 h 635363"/>
                <a:gd name="connsiteX0" fmla="*/ 437716 w 2656468"/>
                <a:gd name="connsiteY0" fmla="*/ 0 h 635363"/>
                <a:gd name="connsiteX1" fmla="*/ 2550701 w 2656468"/>
                <a:gd name="connsiteY1" fmla="*/ 775 h 635363"/>
                <a:gd name="connsiteX2" fmla="*/ 2625490 w 2656468"/>
                <a:gd name="connsiteY2" fmla="*/ 31754 h 635363"/>
                <a:gd name="connsiteX3" fmla="*/ 2656468 w 2656468"/>
                <a:gd name="connsiteY3" fmla="*/ 106543 h 635363"/>
                <a:gd name="connsiteX4" fmla="*/ 2656468 w 2656468"/>
                <a:gd name="connsiteY4" fmla="*/ 635363 h 635363"/>
                <a:gd name="connsiteX5" fmla="*/ 2656468 w 2656468"/>
                <a:gd name="connsiteY5" fmla="*/ 635363 h 635363"/>
                <a:gd name="connsiteX6" fmla="*/ 2656468 w 2656468"/>
                <a:gd name="connsiteY6" fmla="*/ 635363 h 635363"/>
                <a:gd name="connsiteX7" fmla="*/ 35977 w 2656468"/>
                <a:gd name="connsiteY7" fmla="*/ 635363 h 635363"/>
                <a:gd name="connsiteX8" fmla="*/ 35977 w 2656468"/>
                <a:gd name="connsiteY8" fmla="*/ 635363 h 635363"/>
                <a:gd name="connsiteX9" fmla="*/ 35977 w 2656468"/>
                <a:gd name="connsiteY9" fmla="*/ 635363 h 635363"/>
                <a:gd name="connsiteX10" fmla="*/ 35977 w 2656468"/>
                <a:gd name="connsiteY10" fmla="*/ 106542 h 635363"/>
                <a:gd name="connsiteX11" fmla="*/ 66956 w 2656468"/>
                <a:gd name="connsiteY11" fmla="*/ 31753 h 635363"/>
                <a:gd name="connsiteX12" fmla="*/ 437716 w 2656468"/>
                <a:gd name="connsiteY12" fmla="*/ 0 h 635363"/>
                <a:gd name="connsiteX0" fmla="*/ 413957 w 2632709"/>
                <a:gd name="connsiteY0" fmla="*/ 6650 h 642013"/>
                <a:gd name="connsiteX1" fmla="*/ 2526942 w 2632709"/>
                <a:gd name="connsiteY1" fmla="*/ 7425 h 642013"/>
                <a:gd name="connsiteX2" fmla="*/ 2601731 w 2632709"/>
                <a:gd name="connsiteY2" fmla="*/ 38404 h 642013"/>
                <a:gd name="connsiteX3" fmla="*/ 2632709 w 2632709"/>
                <a:gd name="connsiteY3" fmla="*/ 113193 h 642013"/>
                <a:gd name="connsiteX4" fmla="*/ 2632709 w 2632709"/>
                <a:gd name="connsiteY4" fmla="*/ 642013 h 642013"/>
                <a:gd name="connsiteX5" fmla="*/ 2632709 w 2632709"/>
                <a:gd name="connsiteY5" fmla="*/ 642013 h 642013"/>
                <a:gd name="connsiteX6" fmla="*/ 2632709 w 2632709"/>
                <a:gd name="connsiteY6" fmla="*/ 642013 h 642013"/>
                <a:gd name="connsiteX7" fmla="*/ 12218 w 2632709"/>
                <a:gd name="connsiteY7" fmla="*/ 642013 h 642013"/>
                <a:gd name="connsiteX8" fmla="*/ 12218 w 2632709"/>
                <a:gd name="connsiteY8" fmla="*/ 642013 h 642013"/>
                <a:gd name="connsiteX9" fmla="*/ 12218 w 2632709"/>
                <a:gd name="connsiteY9" fmla="*/ 642013 h 642013"/>
                <a:gd name="connsiteX10" fmla="*/ 12218 w 2632709"/>
                <a:gd name="connsiteY10" fmla="*/ 113192 h 642013"/>
                <a:gd name="connsiteX11" fmla="*/ 373863 w 2632709"/>
                <a:gd name="connsiteY11" fmla="*/ 17757 h 642013"/>
                <a:gd name="connsiteX12" fmla="*/ 413957 w 2632709"/>
                <a:gd name="connsiteY12" fmla="*/ 6650 h 642013"/>
                <a:gd name="connsiteX0" fmla="*/ 401739 w 2620491"/>
                <a:gd name="connsiteY0" fmla="*/ 6650 h 642013"/>
                <a:gd name="connsiteX1" fmla="*/ 2514724 w 2620491"/>
                <a:gd name="connsiteY1" fmla="*/ 7425 h 642013"/>
                <a:gd name="connsiteX2" fmla="*/ 2589513 w 2620491"/>
                <a:gd name="connsiteY2" fmla="*/ 38404 h 642013"/>
                <a:gd name="connsiteX3" fmla="*/ 2620491 w 2620491"/>
                <a:gd name="connsiteY3" fmla="*/ 113193 h 642013"/>
                <a:gd name="connsiteX4" fmla="*/ 2620491 w 2620491"/>
                <a:gd name="connsiteY4" fmla="*/ 642013 h 642013"/>
                <a:gd name="connsiteX5" fmla="*/ 2620491 w 2620491"/>
                <a:gd name="connsiteY5" fmla="*/ 642013 h 642013"/>
                <a:gd name="connsiteX6" fmla="*/ 2620491 w 2620491"/>
                <a:gd name="connsiteY6" fmla="*/ 642013 h 642013"/>
                <a:gd name="connsiteX7" fmla="*/ 0 w 2620491"/>
                <a:gd name="connsiteY7" fmla="*/ 642013 h 642013"/>
                <a:gd name="connsiteX8" fmla="*/ 0 w 2620491"/>
                <a:gd name="connsiteY8" fmla="*/ 642013 h 642013"/>
                <a:gd name="connsiteX9" fmla="*/ 0 w 2620491"/>
                <a:gd name="connsiteY9" fmla="*/ 642013 h 642013"/>
                <a:gd name="connsiteX10" fmla="*/ 0 w 2620491"/>
                <a:gd name="connsiteY10" fmla="*/ 113192 h 642013"/>
                <a:gd name="connsiteX11" fmla="*/ 361645 w 2620491"/>
                <a:gd name="connsiteY11" fmla="*/ 17757 h 642013"/>
                <a:gd name="connsiteX12" fmla="*/ 401739 w 2620491"/>
                <a:gd name="connsiteY12" fmla="*/ 6650 h 642013"/>
                <a:gd name="connsiteX0" fmla="*/ 401739 w 2620491"/>
                <a:gd name="connsiteY0" fmla="*/ 27596 h 662959"/>
                <a:gd name="connsiteX1" fmla="*/ 2514724 w 2620491"/>
                <a:gd name="connsiteY1" fmla="*/ 28371 h 662959"/>
                <a:gd name="connsiteX2" fmla="*/ 2589513 w 2620491"/>
                <a:gd name="connsiteY2" fmla="*/ 59350 h 662959"/>
                <a:gd name="connsiteX3" fmla="*/ 2620491 w 2620491"/>
                <a:gd name="connsiteY3" fmla="*/ 134139 h 662959"/>
                <a:gd name="connsiteX4" fmla="*/ 2620491 w 2620491"/>
                <a:gd name="connsiteY4" fmla="*/ 662959 h 662959"/>
                <a:gd name="connsiteX5" fmla="*/ 2620491 w 2620491"/>
                <a:gd name="connsiteY5" fmla="*/ 662959 h 662959"/>
                <a:gd name="connsiteX6" fmla="*/ 2620491 w 2620491"/>
                <a:gd name="connsiteY6" fmla="*/ 662959 h 662959"/>
                <a:gd name="connsiteX7" fmla="*/ 0 w 2620491"/>
                <a:gd name="connsiteY7" fmla="*/ 662959 h 662959"/>
                <a:gd name="connsiteX8" fmla="*/ 0 w 2620491"/>
                <a:gd name="connsiteY8" fmla="*/ 662959 h 662959"/>
                <a:gd name="connsiteX9" fmla="*/ 0 w 2620491"/>
                <a:gd name="connsiteY9" fmla="*/ 662959 h 662959"/>
                <a:gd name="connsiteX10" fmla="*/ 184421 w 2620491"/>
                <a:gd name="connsiteY10" fmla="*/ 259818 h 662959"/>
                <a:gd name="connsiteX11" fmla="*/ 361645 w 2620491"/>
                <a:gd name="connsiteY11" fmla="*/ 38703 h 662959"/>
                <a:gd name="connsiteX12" fmla="*/ 401739 w 2620491"/>
                <a:gd name="connsiteY12" fmla="*/ 27596 h 662959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184421 w 2620491"/>
                <a:gd name="connsiteY10" fmla="*/ 232222 h 635363"/>
                <a:gd name="connsiteX11" fmla="*/ 271362 w 2620491"/>
                <a:gd name="connsiteY11" fmla="*/ 50713 h 635363"/>
                <a:gd name="connsiteX12" fmla="*/ 401739 w 2620491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59321 w 2679812"/>
                <a:gd name="connsiteY8" fmla="*/ 635363 h 635363"/>
                <a:gd name="connsiteX9" fmla="*/ 0 w 2679812"/>
                <a:gd name="connsiteY9" fmla="*/ 614348 h 635363"/>
                <a:gd name="connsiteX10" fmla="*/ 243742 w 2679812"/>
                <a:gd name="connsiteY10" fmla="*/ 232222 h 635363"/>
                <a:gd name="connsiteX11" fmla="*/ 330683 w 2679812"/>
                <a:gd name="connsiteY11" fmla="*/ 50713 h 635363"/>
                <a:gd name="connsiteX12" fmla="*/ 461060 w 2679812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0 w 2679812"/>
                <a:gd name="connsiteY8" fmla="*/ 614348 h 635363"/>
                <a:gd name="connsiteX9" fmla="*/ 243742 w 2679812"/>
                <a:gd name="connsiteY9" fmla="*/ 232222 h 635363"/>
                <a:gd name="connsiteX10" fmla="*/ 330683 w 2679812"/>
                <a:gd name="connsiteY10" fmla="*/ 50713 h 635363"/>
                <a:gd name="connsiteX11" fmla="*/ 461060 w 2679812"/>
                <a:gd name="connsiteY11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0 w 2679812"/>
                <a:gd name="connsiteY7" fmla="*/ 614348 h 635363"/>
                <a:gd name="connsiteX8" fmla="*/ 243742 w 2679812"/>
                <a:gd name="connsiteY8" fmla="*/ 232222 h 635363"/>
                <a:gd name="connsiteX9" fmla="*/ 330683 w 2679812"/>
                <a:gd name="connsiteY9" fmla="*/ 50713 h 635363"/>
                <a:gd name="connsiteX10" fmla="*/ 461060 w 2679812"/>
                <a:gd name="connsiteY10" fmla="*/ 0 h 635363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35969 w 2679812"/>
                <a:gd name="connsiteY8" fmla="*/ 235700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14061 h 649424"/>
                <a:gd name="connsiteX1" fmla="*/ 2574045 w 2679812"/>
                <a:gd name="connsiteY1" fmla="*/ 14836 h 649424"/>
                <a:gd name="connsiteX2" fmla="*/ 2648834 w 2679812"/>
                <a:gd name="connsiteY2" fmla="*/ 45815 h 649424"/>
                <a:gd name="connsiteX3" fmla="*/ 2679812 w 2679812"/>
                <a:gd name="connsiteY3" fmla="*/ 120604 h 649424"/>
                <a:gd name="connsiteX4" fmla="*/ 2679812 w 2679812"/>
                <a:gd name="connsiteY4" fmla="*/ 649424 h 649424"/>
                <a:gd name="connsiteX5" fmla="*/ 2679812 w 2679812"/>
                <a:gd name="connsiteY5" fmla="*/ 649424 h 649424"/>
                <a:gd name="connsiteX6" fmla="*/ 2679812 w 2679812"/>
                <a:gd name="connsiteY6" fmla="*/ 649424 h 649424"/>
                <a:gd name="connsiteX7" fmla="*/ 0 w 2679812"/>
                <a:gd name="connsiteY7" fmla="*/ 628409 h 649424"/>
                <a:gd name="connsiteX8" fmla="*/ 235969 w 2679812"/>
                <a:gd name="connsiteY8" fmla="*/ 246148 h 649424"/>
                <a:gd name="connsiteX9" fmla="*/ 308747 w 2679812"/>
                <a:gd name="connsiteY9" fmla="*/ 99204 h 649424"/>
                <a:gd name="connsiteX10" fmla="*/ 461060 w 2679812"/>
                <a:gd name="connsiteY10" fmla="*/ 14061 h 649424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-1 h 635362"/>
                <a:gd name="connsiteX1" fmla="*/ 2574045 w 2679812"/>
                <a:gd name="connsiteY1" fmla="*/ 774 h 635362"/>
                <a:gd name="connsiteX2" fmla="*/ 2648834 w 2679812"/>
                <a:gd name="connsiteY2" fmla="*/ 31753 h 635362"/>
                <a:gd name="connsiteX3" fmla="*/ 2679812 w 2679812"/>
                <a:gd name="connsiteY3" fmla="*/ 106542 h 635362"/>
                <a:gd name="connsiteX4" fmla="*/ 2679812 w 2679812"/>
                <a:gd name="connsiteY4" fmla="*/ 635362 h 635362"/>
                <a:gd name="connsiteX5" fmla="*/ 2679812 w 2679812"/>
                <a:gd name="connsiteY5" fmla="*/ 635362 h 635362"/>
                <a:gd name="connsiteX6" fmla="*/ 2679812 w 2679812"/>
                <a:gd name="connsiteY6" fmla="*/ 635362 h 635362"/>
                <a:gd name="connsiteX7" fmla="*/ 0 w 2679812"/>
                <a:gd name="connsiteY7" fmla="*/ 614347 h 635362"/>
                <a:gd name="connsiteX8" fmla="*/ 235969 w 2679812"/>
                <a:gd name="connsiteY8" fmla="*/ 232086 h 635362"/>
                <a:gd name="connsiteX9" fmla="*/ 308747 w 2679812"/>
                <a:gd name="connsiteY9" fmla="*/ 85142 h 635362"/>
                <a:gd name="connsiteX10" fmla="*/ 461060 w 2679812"/>
                <a:gd name="connsiteY10" fmla="*/ -1 h 635362"/>
                <a:gd name="connsiteX0" fmla="*/ 461060 w 2679812"/>
                <a:gd name="connsiteY0" fmla="*/ 1 h 635364"/>
                <a:gd name="connsiteX1" fmla="*/ 2574045 w 2679812"/>
                <a:gd name="connsiteY1" fmla="*/ 776 h 635364"/>
                <a:gd name="connsiteX2" fmla="*/ 2648834 w 2679812"/>
                <a:gd name="connsiteY2" fmla="*/ 31755 h 635364"/>
                <a:gd name="connsiteX3" fmla="*/ 2679812 w 2679812"/>
                <a:gd name="connsiteY3" fmla="*/ 106544 h 635364"/>
                <a:gd name="connsiteX4" fmla="*/ 2679812 w 2679812"/>
                <a:gd name="connsiteY4" fmla="*/ 635364 h 635364"/>
                <a:gd name="connsiteX5" fmla="*/ 2679812 w 2679812"/>
                <a:gd name="connsiteY5" fmla="*/ 635364 h 635364"/>
                <a:gd name="connsiteX6" fmla="*/ 0 w 2679812"/>
                <a:gd name="connsiteY6" fmla="*/ 614349 h 635364"/>
                <a:gd name="connsiteX7" fmla="*/ 235969 w 2679812"/>
                <a:gd name="connsiteY7" fmla="*/ 232088 h 635364"/>
                <a:gd name="connsiteX8" fmla="*/ 308747 w 2679812"/>
                <a:gd name="connsiteY8" fmla="*/ 85144 h 635364"/>
                <a:gd name="connsiteX9" fmla="*/ 461060 w 2679812"/>
                <a:gd name="connsiteY9" fmla="*/ 1 h 635364"/>
                <a:gd name="connsiteX0" fmla="*/ 461060 w 2913910"/>
                <a:gd name="connsiteY0" fmla="*/ -1 h 635364"/>
                <a:gd name="connsiteX1" fmla="*/ 2574045 w 2913910"/>
                <a:gd name="connsiteY1" fmla="*/ 774 h 635364"/>
                <a:gd name="connsiteX2" fmla="*/ 2648834 w 2913910"/>
                <a:gd name="connsiteY2" fmla="*/ 31753 h 635364"/>
                <a:gd name="connsiteX3" fmla="*/ 2679812 w 2913910"/>
                <a:gd name="connsiteY3" fmla="*/ 106542 h 635364"/>
                <a:gd name="connsiteX4" fmla="*/ 2679812 w 2913910"/>
                <a:gd name="connsiteY4" fmla="*/ 635362 h 635364"/>
                <a:gd name="connsiteX5" fmla="*/ 2913910 w 2913910"/>
                <a:gd name="connsiteY5" fmla="*/ 635364 h 635364"/>
                <a:gd name="connsiteX6" fmla="*/ 0 w 2913910"/>
                <a:gd name="connsiteY6" fmla="*/ 614347 h 635364"/>
                <a:gd name="connsiteX7" fmla="*/ 235969 w 2913910"/>
                <a:gd name="connsiteY7" fmla="*/ 232086 h 635364"/>
                <a:gd name="connsiteX8" fmla="*/ 308747 w 2913910"/>
                <a:gd name="connsiteY8" fmla="*/ 85142 h 635364"/>
                <a:gd name="connsiteX9" fmla="*/ 461060 w 2913910"/>
                <a:gd name="connsiteY9" fmla="*/ -1 h 635364"/>
                <a:gd name="connsiteX0" fmla="*/ 461060 w 2913910"/>
                <a:gd name="connsiteY0" fmla="*/ 1 h 635366"/>
                <a:gd name="connsiteX1" fmla="*/ 2574045 w 2913910"/>
                <a:gd name="connsiteY1" fmla="*/ 776 h 635366"/>
                <a:gd name="connsiteX2" fmla="*/ 2648834 w 2913910"/>
                <a:gd name="connsiteY2" fmla="*/ 31755 h 635366"/>
                <a:gd name="connsiteX3" fmla="*/ 2679812 w 2913910"/>
                <a:gd name="connsiteY3" fmla="*/ 106544 h 635366"/>
                <a:gd name="connsiteX4" fmla="*/ 2913910 w 2913910"/>
                <a:gd name="connsiteY4" fmla="*/ 635366 h 635366"/>
                <a:gd name="connsiteX5" fmla="*/ 0 w 2913910"/>
                <a:gd name="connsiteY5" fmla="*/ 614349 h 635366"/>
                <a:gd name="connsiteX6" fmla="*/ 235969 w 2913910"/>
                <a:gd name="connsiteY6" fmla="*/ 232088 h 635366"/>
                <a:gd name="connsiteX7" fmla="*/ 308747 w 2913910"/>
                <a:gd name="connsiteY7" fmla="*/ 85144 h 635366"/>
                <a:gd name="connsiteX8" fmla="*/ 461060 w 2913910"/>
                <a:gd name="connsiteY8" fmla="*/ 1 h 635366"/>
                <a:gd name="connsiteX0" fmla="*/ 461060 w 2913910"/>
                <a:gd name="connsiteY0" fmla="*/ 2565 h 637930"/>
                <a:gd name="connsiteX1" fmla="*/ 2574045 w 2913910"/>
                <a:gd name="connsiteY1" fmla="*/ 3340 h 637930"/>
                <a:gd name="connsiteX2" fmla="*/ 2648834 w 2913910"/>
                <a:gd name="connsiteY2" fmla="*/ 34319 h 637930"/>
                <a:gd name="connsiteX3" fmla="*/ 2683857 w 2913910"/>
                <a:gd name="connsiteY3" fmla="*/ 209257 h 637930"/>
                <a:gd name="connsiteX4" fmla="*/ 2913910 w 2913910"/>
                <a:gd name="connsiteY4" fmla="*/ 637930 h 637930"/>
                <a:gd name="connsiteX5" fmla="*/ 0 w 2913910"/>
                <a:gd name="connsiteY5" fmla="*/ 616913 h 637930"/>
                <a:gd name="connsiteX6" fmla="*/ 235969 w 2913910"/>
                <a:gd name="connsiteY6" fmla="*/ 234652 h 637930"/>
                <a:gd name="connsiteX7" fmla="*/ 308747 w 2913910"/>
                <a:gd name="connsiteY7" fmla="*/ 87708 h 637930"/>
                <a:gd name="connsiteX8" fmla="*/ 461060 w 2913910"/>
                <a:gd name="connsiteY8" fmla="*/ 2565 h 63793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48834 w 2913910"/>
                <a:gd name="connsiteY2" fmla="*/ 35989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01389 w 2913910"/>
                <a:gd name="connsiteY2" fmla="*/ 37647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18283 h 653648"/>
                <a:gd name="connsiteX1" fmla="*/ 2492787 w 2913910"/>
                <a:gd name="connsiteY1" fmla="*/ 14048 h 653648"/>
                <a:gd name="connsiteX2" fmla="*/ 2601389 w 2913910"/>
                <a:gd name="connsiteY2" fmla="*/ 51695 h 653648"/>
                <a:gd name="connsiteX3" fmla="*/ 2711503 w 2913910"/>
                <a:gd name="connsiteY3" fmla="*/ 324216 h 653648"/>
                <a:gd name="connsiteX4" fmla="*/ 2913910 w 2913910"/>
                <a:gd name="connsiteY4" fmla="*/ 653648 h 653648"/>
                <a:gd name="connsiteX5" fmla="*/ 0 w 2913910"/>
                <a:gd name="connsiteY5" fmla="*/ 632631 h 653648"/>
                <a:gd name="connsiteX6" fmla="*/ 235969 w 2913910"/>
                <a:gd name="connsiteY6" fmla="*/ 250370 h 653648"/>
                <a:gd name="connsiteX7" fmla="*/ 308747 w 2913910"/>
                <a:gd name="connsiteY7" fmla="*/ 103426 h 653648"/>
                <a:gd name="connsiteX8" fmla="*/ 461060 w 2913910"/>
                <a:gd name="connsiteY8" fmla="*/ 18283 h 653648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0 h 635365"/>
                <a:gd name="connsiteX1" fmla="*/ 2487647 w 2913910"/>
                <a:gd name="connsiteY1" fmla="*/ 9694 h 635365"/>
                <a:gd name="connsiteX2" fmla="*/ 2629548 w 2913910"/>
                <a:gd name="connsiteY2" fmla="*/ 65375 h 635365"/>
                <a:gd name="connsiteX3" fmla="*/ 2711503 w 2913910"/>
                <a:gd name="connsiteY3" fmla="*/ 305933 h 635365"/>
                <a:gd name="connsiteX4" fmla="*/ 2913910 w 2913910"/>
                <a:gd name="connsiteY4" fmla="*/ 635365 h 635365"/>
                <a:gd name="connsiteX5" fmla="*/ 0 w 2913910"/>
                <a:gd name="connsiteY5" fmla="*/ 614348 h 635365"/>
                <a:gd name="connsiteX6" fmla="*/ 235969 w 2913910"/>
                <a:gd name="connsiteY6" fmla="*/ 232087 h 635365"/>
                <a:gd name="connsiteX7" fmla="*/ 308747 w 2913910"/>
                <a:gd name="connsiteY7" fmla="*/ 85143 h 635365"/>
                <a:gd name="connsiteX8" fmla="*/ 461060 w 2913910"/>
                <a:gd name="connsiteY8" fmla="*/ 0 h 635365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56507"/>
                <a:gd name="connsiteY0" fmla="*/ 0 h 633392"/>
                <a:gd name="connsiteX1" fmla="*/ 2487647 w 2956507"/>
                <a:gd name="connsiteY1" fmla="*/ 9694 h 633392"/>
                <a:gd name="connsiteX2" fmla="*/ 2629548 w 2956507"/>
                <a:gd name="connsiteY2" fmla="*/ 65375 h 633392"/>
                <a:gd name="connsiteX3" fmla="*/ 2711503 w 2956507"/>
                <a:gd name="connsiteY3" fmla="*/ 305933 h 633392"/>
                <a:gd name="connsiteX4" fmla="*/ 2956507 w 2956507"/>
                <a:gd name="connsiteY4" fmla="*/ 633392 h 633392"/>
                <a:gd name="connsiteX5" fmla="*/ 0 w 2956507"/>
                <a:gd name="connsiteY5" fmla="*/ 614348 h 633392"/>
                <a:gd name="connsiteX6" fmla="*/ 235969 w 2956507"/>
                <a:gd name="connsiteY6" fmla="*/ 232087 h 633392"/>
                <a:gd name="connsiteX7" fmla="*/ 308747 w 2956507"/>
                <a:gd name="connsiteY7" fmla="*/ 85143 h 633392"/>
                <a:gd name="connsiteX8" fmla="*/ 461060 w 2956507"/>
                <a:gd name="connsiteY8" fmla="*/ 0 h 633392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19 h 629236"/>
                <a:gd name="connsiteX1" fmla="*/ 2480221 w 2950071"/>
                <a:gd name="connsiteY1" fmla="*/ 0 h 629236"/>
                <a:gd name="connsiteX2" fmla="*/ 2629548 w 2950071"/>
                <a:gd name="connsiteY2" fmla="*/ 76372 h 629236"/>
                <a:gd name="connsiteX3" fmla="*/ 2711503 w 2950071"/>
                <a:gd name="connsiteY3" fmla="*/ 309352 h 629236"/>
                <a:gd name="connsiteX4" fmla="*/ 2950071 w 2950071"/>
                <a:gd name="connsiteY4" fmla="*/ 629236 h 629236"/>
                <a:gd name="connsiteX5" fmla="*/ 0 w 2950071"/>
                <a:gd name="connsiteY5" fmla="*/ 617767 h 629236"/>
                <a:gd name="connsiteX6" fmla="*/ 235969 w 2950071"/>
                <a:gd name="connsiteY6" fmla="*/ 235506 h 629236"/>
                <a:gd name="connsiteX7" fmla="*/ 308747 w 2950071"/>
                <a:gd name="connsiteY7" fmla="*/ 88562 h 629236"/>
                <a:gd name="connsiteX8" fmla="*/ 461060 w 2950071"/>
                <a:gd name="connsiteY8" fmla="*/ 3419 h 629236"/>
                <a:gd name="connsiteX0" fmla="*/ 461060 w 2950071"/>
                <a:gd name="connsiteY0" fmla="*/ 0 h 625817"/>
                <a:gd name="connsiteX1" fmla="*/ 2480221 w 2950071"/>
                <a:gd name="connsiteY1" fmla="*/ 9691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22 h 629239"/>
                <a:gd name="connsiteX1" fmla="*/ 2480221 w 2950071"/>
                <a:gd name="connsiteY1" fmla="*/ 0 h 629239"/>
                <a:gd name="connsiteX2" fmla="*/ 2629548 w 2950071"/>
                <a:gd name="connsiteY2" fmla="*/ 76375 h 629239"/>
                <a:gd name="connsiteX3" fmla="*/ 2711503 w 2950071"/>
                <a:gd name="connsiteY3" fmla="*/ 309355 h 629239"/>
                <a:gd name="connsiteX4" fmla="*/ 2950071 w 2950071"/>
                <a:gd name="connsiteY4" fmla="*/ 629239 h 629239"/>
                <a:gd name="connsiteX5" fmla="*/ 0 w 2950071"/>
                <a:gd name="connsiteY5" fmla="*/ 617770 h 629239"/>
                <a:gd name="connsiteX6" fmla="*/ 235969 w 2950071"/>
                <a:gd name="connsiteY6" fmla="*/ 235509 h 629239"/>
                <a:gd name="connsiteX7" fmla="*/ 308747 w 2950071"/>
                <a:gd name="connsiteY7" fmla="*/ 88565 h 629239"/>
                <a:gd name="connsiteX8" fmla="*/ 461060 w 2950071"/>
                <a:gd name="connsiteY8" fmla="*/ 3422 h 629239"/>
                <a:gd name="connsiteX0" fmla="*/ 464774 w 2950071"/>
                <a:gd name="connsiteY0" fmla="*/ 0 h 632372"/>
                <a:gd name="connsiteX1" fmla="*/ 2480221 w 2950071"/>
                <a:gd name="connsiteY1" fmla="*/ 3133 h 632372"/>
                <a:gd name="connsiteX2" fmla="*/ 2629548 w 2950071"/>
                <a:gd name="connsiteY2" fmla="*/ 79508 h 632372"/>
                <a:gd name="connsiteX3" fmla="*/ 2711503 w 2950071"/>
                <a:gd name="connsiteY3" fmla="*/ 312488 h 632372"/>
                <a:gd name="connsiteX4" fmla="*/ 2950071 w 2950071"/>
                <a:gd name="connsiteY4" fmla="*/ 632372 h 632372"/>
                <a:gd name="connsiteX5" fmla="*/ 0 w 2950071"/>
                <a:gd name="connsiteY5" fmla="*/ 620903 h 632372"/>
                <a:gd name="connsiteX6" fmla="*/ 235969 w 2950071"/>
                <a:gd name="connsiteY6" fmla="*/ 238642 h 632372"/>
                <a:gd name="connsiteX7" fmla="*/ 308747 w 2950071"/>
                <a:gd name="connsiteY7" fmla="*/ 91698 h 632372"/>
                <a:gd name="connsiteX8" fmla="*/ 464774 w 2950071"/>
                <a:gd name="connsiteY8" fmla="*/ 0 h 632372"/>
                <a:gd name="connsiteX0" fmla="*/ 472201 w 2957498"/>
                <a:gd name="connsiteY0" fmla="*/ 0 h 632372"/>
                <a:gd name="connsiteX1" fmla="*/ 2487648 w 2957498"/>
                <a:gd name="connsiteY1" fmla="*/ 3133 h 632372"/>
                <a:gd name="connsiteX2" fmla="*/ 2636975 w 2957498"/>
                <a:gd name="connsiteY2" fmla="*/ 79508 h 632372"/>
                <a:gd name="connsiteX3" fmla="*/ 2718930 w 2957498"/>
                <a:gd name="connsiteY3" fmla="*/ 312488 h 632372"/>
                <a:gd name="connsiteX4" fmla="*/ 2957498 w 2957498"/>
                <a:gd name="connsiteY4" fmla="*/ 632372 h 632372"/>
                <a:gd name="connsiteX5" fmla="*/ 0 w 2957498"/>
                <a:gd name="connsiteY5" fmla="*/ 627458 h 632372"/>
                <a:gd name="connsiteX6" fmla="*/ 243396 w 2957498"/>
                <a:gd name="connsiteY6" fmla="*/ 238642 h 632372"/>
                <a:gd name="connsiteX7" fmla="*/ 316174 w 2957498"/>
                <a:gd name="connsiteY7" fmla="*/ 91698 h 632372"/>
                <a:gd name="connsiteX8" fmla="*/ 472201 w 2957498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887 w 2961211"/>
                <a:gd name="connsiteY7" fmla="*/ 91698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66047 w 2961211"/>
                <a:gd name="connsiteY0" fmla="*/ 0 h 634520"/>
                <a:gd name="connsiteX1" fmla="*/ 2491361 w 2961211"/>
                <a:gd name="connsiteY1" fmla="*/ 3640 h 634520"/>
                <a:gd name="connsiteX2" fmla="*/ 2640688 w 2961211"/>
                <a:gd name="connsiteY2" fmla="*/ 80015 h 634520"/>
                <a:gd name="connsiteX3" fmla="*/ 2722643 w 2961211"/>
                <a:gd name="connsiteY3" fmla="*/ 312995 h 634520"/>
                <a:gd name="connsiteX4" fmla="*/ 2961211 w 2961211"/>
                <a:gd name="connsiteY4" fmla="*/ 632879 h 634520"/>
                <a:gd name="connsiteX5" fmla="*/ 0 w 2961211"/>
                <a:gd name="connsiteY5" fmla="*/ 634520 h 634520"/>
                <a:gd name="connsiteX6" fmla="*/ 235934 w 2961211"/>
                <a:gd name="connsiteY6" fmla="*/ 243095 h 634520"/>
                <a:gd name="connsiteX7" fmla="*/ 319386 w 2961211"/>
                <a:gd name="connsiteY7" fmla="*/ 75502 h 634520"/>
                <a:gd name="connsiteX8" fmla="*/ 466047 w 2961211"/>
                <a:gd name="connsiteY8" fmla="*/ 0 h 634520"/>
                <a:gd name="connsiteX0" fmla="*/ 466047 w 2961211"/>
                <a:gd name="connsiteY0" fmla="*/ 473 h 632923"/>
                <a:gd name="connsiteX1" fmla="*/ 2491361 w 2961211"/>
                <a:gd name="connsiteY1" fmla="*/ 2043 h 632923"/>
                <a:gd name="connsiteX2" fmla="*/ 2640688 w 2961211"/>
                <a:gd name="connsiteY2" fmla="*/ 78418 h 632923"/>
                <a:gd name="connsiteX3" fmla="*/ 2722643 w 2961211"/>
                <a:gd name="connsiteY3" fmla="*/ 311398 h 632923"/>
                <a:gd name="connsiteX4" fmla="*/ 2961211 w 2961211"/>
                <a:gd name="connsiteY4" fmla="*/ 631282 h 632923"/>
                <a:gd name="connsiteX5" fmla="*/ 0 w 2961211"/>
                <a:gd name="connsiteY5" fmla="*/ 632923 h 632923"/>
                <a:gd name="connsiteX6" fmla="*/ 235934 w 2961211"/>
                <a:gd name="connsiteY6" fmla="*/ 241498 h 632923"/>
                <a:gd name="connsiteX7" fmla="*/ 319386 w 2961211"/>
                <a:gd name="connsiteY7" fmla="*/ 73905 h 632923"/>
                <a:gd name="connsiteX8" fmla="*/ 466047 w 2961211"/>
                <a:gd name="connsiteY8" fmla="*/ 473 h 632923"/>
                <a:gd name="connsiteX0" fmla="*/ 466047 w 2961211"/>
                <a:gd name="connsiteY0" fmla="*/ 473 h 632923"/>
                <a:gd name="connsiteX1" fmla="*/ 1406332 w 2961211"/>
                <a:gd name="connsiteY1" fmla="*/ 4648 h 632923"/>
                <a:gd name="connsiteX2" fmla="*/ 2491361 w 2961211"/>
                <a:gd name="connsiteY2" fmla="*/ 2043 h 632923"/>
                <a:gd name="connsiteX3" fmla="*/ 2640688 w 2961211"/>
                <a:gd name="connsiteY3" fmla="*/ 78418 h 632923"/>
                <a:gd name="connsiteX4" fmla="*/ 2722643 w 2961211"/>
                <a:gd name="connsiteY4" fmla="*/ 311398 h 632923"/>
                <a:gd name="connsiteX5" fmla="*/ 2961211 w 2961211"/>
                <a:gd name="connsiteY5" fmla="*/ 631282 h 632923"/>
                <a:gd name="connsiteX6" fmla="*/ 0 w 2961211"/>
                <a:gd name="connsiteY6" fmla="*/ 632923 h 632923"/>
                <a:gd name="connsiteX7" fmla="*/ 235934 w 2961211"/>
                <a:gd name="connsiteY7" fmla="*/ 241498 h 632923"/>
                <a:gd name="connsiteX8" fmla="*/ 319386 w 2961211"/>
                <a:gd name="connsiteY8" fmla="*/ 73905 h 632923"/>
                <a:gd name="connsiteX9" fmla="*/ 466047 w 2961211"/>
                <a:gd name="connsiteY9" fmla="*/ 473 h 632923"/>
                <a:gd name="connsiteX0" fmla="*/ 466047 w 3199088"/>
                <a:gd name="connsiteY0" fmla="*/ 473 h 634994"/>
                <a:gd name="connsiteX1" fmla="*/ 1406332 w 3199088"/>
                <a:gd name="connsiteY1" fmla="*/ 4648 h 634994"/>
                <a:gd name="connsiteX2" fmla="*/ 2491361 w 3199088"/>
                <a:gd name="connsiteY2" fmla="*/ 2043 h 634994"/>
                <a:gd name="connsiteX3" fmla="*/ 2640688 w 3199088"/>
                <a:gd name="connsiteY3" fmla="*/ 78418 h 634994"/>
                <a:gd name="connsiteX4" fmla="*/ 2722643 w 3199088"/>
                <a:gd name="connsiteY4" fmla="*/ 311398 h 634994"/>
                <a:gd name="connsiteX5" fmla="*/ 2961211 w 3199088"/>
                <a:gd name="connsiteY5" fmla="*/ 631282 h 634994"/>
                <a:gd name="connsiteX6" fmla="*/ 1295380 w 3199088"/>
                <a:gd name="connsiteY6" fmla="*/ 634994 h 634994"/>
                <a:gd name="connsiteX7" fmla="*/ 0 w 3199088"/>
                <a:gd name="connsiteY7" fmla="*/ 632923 h 634994"/>
                <a:gd name="connsiteX8" fmla="*/ 235934 w 3199088"/>
                <a:gd name="connsiteY8" fmla="*/ 241498 h 634994"/>
                <a:gd name="connsiteX9" fmla="*/ 319386 w 3199088"/>
                <a:gd name="connsiteY9" fmla="*/ 73905 h 634994"/>
                <a:gd name="connsiteX10" fmla="*/ 466047 w 3199088"/>
                <a:gd name="connsiteY10" fmla="*/ 473 h 634994"/>
                <a:gd name="connsiteX0" fmla="*/ 466047 w 2961211"/>
                <a:gd name="connsiteY0" fmla="*/ 473 h 634994"/>
                <a:gd name="connsiteX1" fmla="*/ 1406332 w 2961211"/>
                <a:gd name="connsiteY1" fmla="*/ 4648 h 634994"/>
                <a:gd name="connsiteX2" fmla="*/ 2491361 w 2961211"/>
                <a:gd name="connsiteY2" fmla="*/ 2043 h 634994"/>
                <a:gd name="connsiteX3" fmla="*/ 2640688 w 2961211"/>
                <a:gd name="connsiteY3" fmla="*/ 78418 h 634994"/>
                <a:gd name="connsiteX4" fmla="*/ 2722643 w 2961211"/>
                <a:gd name="connsiteY4" fmla="*/ 311398 h 634994"/>
                <a:gd name="connsiteX5" fmla="*/ 2961211 w 2961211"/>
                <a:gd name="connsiteY5" fmla="*/ 631282 h 634994"/>
                <a:gd name="connsiteX6" fmla="*/ 1295380 w 2961211"/>
                <a:gd name="connsiteY6" fmla="*/ 634994 h 634994"/>
                <a:gd name="connsiteX7" fmla="*/ 0 w 2961211"/>
                <a:gd name="connsiteY7" fmla="*/ 632923 h 634994"/>
                <a:gd name="connsiteX8" fmla="*/ 235934 w 2961211"/>
                <a:gd name="connsiteY8" fmla="*/ 241498 h 634994"/>
                <a:gd name="connsiteX9" fmla="*/ 319386 w 2961211"/>
                <a:gd name="connsiteY9" fmla="*/ 73905 h 634994"/>
                <a:gd name="connsiteX10" fmla="*/ 466047 w 2961211"/>
                <a:gd name="connsiteY10" fmla="*/ 473 h 634994"/>
                <a:gd name="connsiteX0" fmla="*/ 319386 w 2961211"/>
                <a:gd name="connsiteY0" fmla="*/ 73905 h 634994"/>
                <a:gd name="connsiteX1" fmla="*/ 1406332 w 2961211"/>
                <a:gd name="connsiteY1" fmla="*/ 4648 h 634994"/>
                <a:gd name="connsiteX2" fmla="*/ 2491361 w 2961211"/>
                <a:gd name="connsiteY2" fmla="*/ 2043 h 634994"/>
                <a:gd name="connsiteX3" fmla="*/ 2640688 w 2961211"/>
                <a:gd name="connsiteY3" fmla="*/ 78418 h 634994"/>
                <a:gd name="connsiteX4" fmla="*/ 2722643 w 2961211"/>
                <a:gd name="connsiteY4" fmla="*/ 311398 h 634994"/>
                <a:gd name="connsiteX5" fmla="*/ 2961211 w 2961211"/>
                <a:gd name="connsiteY5" fmla="*/ 631282 h 634994"/>
                <a:gd name="connsiteX6" fmla="*/ 1295380 w 2961211"/>
                <a:gd name="connsiteY6" fmla="*/ 634994 h 634994"/>
                <a:gd name="connsiteX7" fmla="*/ 0 w 2961211"/>
                <a:gd name="connsiteY7" fmla="*/ 632923 h 634994"/>
                <a:gd name="connsiteX8" fmla="*/ 235934 w 2961211"/>
                <a:gd name="connsiteY8" fmla="*/ 241498 h 634994"/>
                <a:gd name="connsiteX9" fmla="*/ 319386 w 2961211"/>
                <a:gd name="connsiteY9" fmla="*/ 73905 h 634994"/>
                <a:gd name="connsiteX0" fmla="*/ 235934 w 2961211"/>
                <a:gd name="connsiteY0" fmla="*/ 241498 h 634994"/>
                <a:gd name="connsiteX1" fmla="*/ 1406332 w 2961211"/>
                <a:gd name="connsiteY1" fmla="*/ 4648 h 634994"/>
                <a:gd name="connsiteX2" fmla="*/ 2491361 w 2961211"/>
                <a:gd name="connsiteY2" fmla="*/ 2043 h 634994"/>
                <a:gd name="connsiteX3" fmla="*/ 2640688 w 2961211"/>
                <a:gd name="connsiteY3" fmla="*/ 78418 h 634994"/>
                <a:gd name="connsiteX4" fmla="*/ 2722643 w 2961211"/>
                <a:gd name="connsiteY4" fmla="*/ 311398 h 634994"/>
                <a:gd name="connsiteX5" fmla="*/ 2961211 w 2961211"/>
                <a:gd name="connsiteY5" fmla="*/ 631282 h 634994"/>
                <a:gd name="connsiteX6" fmla="*/ 1295380 w 2961211"/>
                <a:gd name="connsiteY6" fmla="*/ 634994 h 634994"/>
                <a:gd name="connsiteX7" fmla="*/ 0 w 2961211"/>
                <a:gd name="connsiteY7" fmla="*/ 632923 h 634994"/>
                <a:gd name="connsiteX8" fmla="*/ 235934 w 2961211"/>
                <a:gd name="connsiteY8" fmla="*/ 241498 h 634994"/>
                <a:gd name="connsiteX0" fmla="*/ 0 w 2961211"/>
                <a:gd name="connsiteY0" fmla="*/ 632923 h 634994"/>
                <a:gd name="connsiteX1" fmla="*/ 1406332 w 2961211"/>
                <a:gd name="connsiteY1" fmla="*/ 4648 h 634994"/>
                <a:gd name="connsiteX2" fmla="*/ 2491361 w 2961211"/>
                <a:gd name="connsiteY2" fmla="*/ 2043 h 634994"/>
                <a:gd name="connsiteX3" fmla="*/ 2640688 w 2961211"/>
                <a:gd name="connsiteY3" fmla="*/ 78418 h 634994"/>
                <a:gd name="connsiteX4" fmla="*/ 2722643 w 2961211"/>
                <a:gd name="connsiteY4" fmla="*/ 311398 h 634994"/>
                <a:gd name="connsiteX5" fmla="*/ 2961211 w 2961211"/>
                <a:gd name="connsiteY5" fmla="*/ 631282 h 634994"/>
                <a:gd name="connsiteX6" fmla="*/ 1295380 w 2961211"/>
                <a:gd name="connsiteY6" fmla="*/ 634994 h 634994"/>
                <a:gd name="connsiteX7" fmla="*/ 0 w 2961211"/>
                <a:gd name="connsiteY7" fmla="*/ 632923 h 634994"/>
                <a:gd name="connsiteX0" fmla="*/ 0 w 1665831"/>
                <a:gd name="connsiteY0" fmla="*/ 634994 h 634994"/>
                <a:gd name="connsiteX1" fmla="*/ 110952 w 1665831"/>
                <a:gd name="connsiteY1" fmla="*/ 4648 h 634994"/>
                <a:gd name="connsiteX2" fmla="*/ 1195981 w 1665831"/>
                <a:gd name="connsiteY2" fmla="*/ 2043 h 634994"/>
                <a:gd name="connsiteX3" fmla="*/ 1345308 w 1665831"/>
                <a:gd name="connsiteY3" fmla="*/ 78418 h 634994"/>
                <a:gd name="connsiteX4" fmla="*/ 1427263 w 1665831"/>
                <a:gd name="connsiteY4" fmla="*/ 311398 h 634994"/>
                <a:gd name="connsiteX5" fmla="*/ 1665831 w 1665831"/>
                <a:gd name="connsiteY5" fmla="*/ 631282 h 634994"/>
                <a:gd name="connsiteX6" fmla="*/ 0 w 1665831"/>
                <a:gd name="connsiteY6" fmla="*/ 634994 h 634994"/>
                <a:gd name="connsiteX0" fmla="*/ 28681 w 1919707"/>
                <a:gd name="connsiteY0" fmla="*/ 634994 h 784425"/>
                <a:gd name="connsiteX1" fmla="*/ 139633 w 1919707"/>
                <a:gd name="connsiteY1" fmla="*/ 4648 h 784425"/>
                <a:gd name="connsiteX2" fmla="*/ 1224662 w 1919707"/>
                <a:gd name="connsiteY2" fmla="*/ 2043 h 784425"/>
                <a:gd name="connsiteX3" fmla="*/ 1373989 w 1919707"/>
                <a:gd name="connsiteY3" fmla="*/ 78418 h 784425"/>
                <a:gd name="connsiteX4" fmla="*/ 1455944 w 1919707"/>
                <a:gd name="connsiteY4" fmla="*/ 311398 h 784425"/>
                <a:gd name="connsiteX5" fmla="*/ 1694512 w 1919707"/>
                <a:gd name="connsiteY5" fmla="*/ 631282 h 784425"/>
                <a:gd name="connsiteX6" fmla="*/ 0 w 1919707"/>
                <a:gd name="connsiteY6" fmla="*/ 784425 h 784425"/>
                <a:gd name="connsiteX7" fmla="*/ 28681 w 1919707"/>
                <a:gd name="connsiteY7" fmla="*/ 634994 h 784425"/>
                <a:gd name="connsiteX0" fmla="*/ 28681 w 3946878"/>
                <a:gd name="connsiteY0" fmla="*/ 634994 h 784425"/>
                <a:gd name="connsiteX1" fmla="*/ 139633 w 3946878"/>
                <a:gd name="connsiteY1" fmla="*/ 4648 h 784425"/>
                <a:gd name="connsiteX2" fmla="*/ 1224662 w 3946878"/>
                <a:gd name="connsiteY2" fmla="*/ 2043 h 784425"/>
                <a:gd name="connsiteX3" fmla="*/ 1373989 w 3946878"/>
                <a:gd name="connsiteY3" fmla="*/ 78418 h 784425"/>
                <a:gd name="connsiteX4" fmla="*/ 1455944 w 3946878"/>
                <a:gd name="connsiteY4" fmla="*/ 311398 h 784425"/>
                <a:gd name="connsiteX5" fmla="*/ 1694512 w 3946878"/>
                <a:gd name="connsiteY5" fmla="*/ 631282 h 784425"/>
                <a:gd name="connsiteX6" fmla="*/ 3946878 w 3946878"/>
                <a:gd name="connsiteY6" fmla="*/ 637145 h 784425"/>
                <a:gd name="connsiteX7" fmla="*/ 0 w 3946878"/>
                <a:gd name="connsiteY7" fmla="*/ 784425 h 784425"/>
                <a:gd name="connsiteX8" fmla="*/ 28681 w 3946878"/>
                <a:gd name="connsiteY8" fmla="*/ 634994 h 784425"/>
                <a:gd name="connsiteX0" fmla="*/ 28681 w 4081583"/>
                <a:gd name="connsiteY0" fmla="*/ 634994 h 784425"/>
                <a:gd name="connsiteX1" fmla="*/ 139633 w 4081583"/>
                <a:gd name="connsiteY1" fmla="*/ 4648 h 784425"/>
                <a:gd name="connsiteX2" fmla="*/ 1224662 w 4081583"/>
                <a:gd name="connsiteY2" fmla="*/ 2043 h 784425"/>
                <a:gd name="connsiteX3" fmla="*/ 1373989 w 4081583"/>
                <a:gd name="connsiteY3" fmla="*/ 78418 h 784425"/>
                <a:gd name="connsiteX4" fmla="*/ 1455944 w 4081583"/>
                <a:gd name="connsiteY4" fmla="*/ 311398 h 784425"/>
                <a:gd name="connsiteX5" fmla="*/ 1694512 w 4081583"/>
                <a:gd name="connsiteY5" fmla="*/ 631282 h 784425"/>
                <a:gd name="connsiteX6" fmla="*/ 3946878 w 4081583"/>
                <a:gd name="connsiteY6" fmla="*/ 637145 h 784425"/>
                <a:gd name="connsiteX7" fmla="*/ 4081583 w 4081583"/>
                <a:gd name="connsiteY7" fmla="*/ 696917 h 784425"/>
                <a:gd name="connsiteX8" fmla="*/ 0 w 4081583"/>
                <a:gd name="connsiteY8" fmla="*/ 784425 h 784425"/>
                <a:gd name="connsiteX9" fmla="*/ 28681 w 4081583"/>
                <a:gd name="connsiteY9" fmla="*/ 634994 h 784425"/>
                <a:gd name="connsiteX0" fmla="*/ 28681 w 4081583"/>
                <a:gd name="connsiteY0" fmla="*/ 634994 h 784425"/>
                <a:gd name="connsiteX1" fmla="*/ 139633 w 4081583"/>
                <a:gd name="connsiteY1" fmla="*/ 4648 h 784425"/>
                <a:gd name="connsiteX2" fmla="*/ 1224662 w 4081583"/>
                <a:gd name="connsiteY2" fmla="*/ 2043 h 784425"/>
                <a:gd name="connsiteX3" fmla="*/ 1373989 w 4081583"/>
                <a:gd name="connsiteY3" fmla="*/ 78418 h 784425"/>
                <a:gd name="connsiteX4" fmla="*/ 1455944 w 4081583"/>
                <a:gd name="connsiteY4" fmla="*/ 311398 h 784425"/>
                <a:gd name="connsiteX5" fmla="*/ 1694512 w 4081583"/>
                <a:gd name="connsiteY5" fmla="*/ 631282 h 784425"/>
                <a:gd name="connsiteX6" fmla="*/ 3946878 w 4081583"/>
                <a:gd name="connsiteY6" fmla="*/ 637145 h 784425"/>
                <a:gd name="connsiteX7" fmla="*/ 4081583 w 4081583"/>
                <a:gd name="connsiteY7" fmla="*/ 696917 h 784425"/>
                <a:gd name="connsiteX8" fmla="*/ 0 w 4081583"/>
                <a:gd name="connsiteY8" fmla="*/ 784425 h 784425"/>
                <a:gd name="connsiteX9" fmla="*/ 28681 w 4081583"/>
                <a:gd name="connsiteY9" fmla="*/ 634994 h 784425"/>
                <a:gd name="connsiteX0" fmla="*/ 28681 w 4127097"/>
                <a:gd name="connsiteY0" fmla="*/ 634994 h 784425"/>
                <a:gd name="connsiteX1" fmla="*/ 139633 w 4127097"/>
                <a:gd name="connsiteY1" fmla="*/ 4648 h 784425"/>
                <a:gd name="connsiteX2" fmla="*/ 1224662 w 4127097"/>
                <a:gd name="connsiteY2" fmla="*/ 2043 h 784425"/>
                <a:gd name="connsiteX3" fmla="*/ 1373989 w 4127097"/>
                <a:gd name="connsiteY3" fmla="*/ 78418 h 784425"/>
                <a:gd name="connsiteX4" fmla="*/ 1455944 w 4127097"/>
                <a:gd name="connsiteY4" fmla="*/ 311398 h 784425"/>
                <a:gd name="connsiteX5" fmla="*/ 1694512 w 4127097"/>
                <a:gd name="connsiteY5" fmla="*/ 631282 h 784425"/>
                <a:gd name="connsiteX6" fmla="*/ 3946878 w 4127097"/>
                <a:gd name="connsiteY6" fmla="*/ 637145 h 784425"/>
                <a:gd name="connsiteX7" fmla="*/ 4127097 w 4127097"/>
                <a:gd name="connsiteY7" fmla="*/ 742124 h 784425"/>
                <a:gd name="connsiteX8" fmla="*/ 0 w 4127097"/>
                <a:gd name="connsiteY8" fmla="*/ 784425 h 784425"/>
                <a:gd name="connsiteX9" fmla="*/ 28681 w 4127097"/>
                <a:gd name="connsiteY9" fmla="*/ 634994 h 784425"/>
                <a:gd name="connsiteX0" fmla="*/ 28681 w 4127097"/>
                <a:gd name="connsiteY0" fmla="*/ 634994 h 959280"/>
                <a:gd name="connsiteX1" fmla="*/ 139633 w 4127097"/>
                <a:gd name="connsiteY1" fmla="*/ 4648 h 959280"/>
                <a:gd name="connsiteX2" fmla="*/ 1224662 w 4127097"/>
                <a:gd name="connsiteY2" fmla="*/ 2043 h 959280"/>
                <a:gd name="connsiteX3" fmla="*/ 1373989 w 4127097"/>
                <a:gd name="connsiteY3" fmla="*/ 78418 h 959280"/>
                <a:gd name="connsiteX4" fmla="*/ 1455944 w 4127097"/>
                <a:gd name="connsiteY4" fmla="*/ 311398 h 959280"/>
                <a:gd name="connsiteX5" fmla="*/ 1694512 w 4127097"/>
                <a:gd name="connsiteY5" fmla="*/ 631282 h 959280"/>
                <a:gd name="connsiteX6" fmla="*/ 4027454 w 4127097"/>
                <a:gd name="connsiteY6" fmla="*/ 959280 h 959280"/>
                <a:gd name="connsiteX7" fmla="*/ 4127097 w 4127097"/>
                <a:gd name="connsiteY7" fmla="*/ 742124 h 959280"/>
                <a:gd name="connsiteX8" fmla="*/ 0 w 4127097"/>
                <a:gd name="connsiteY8" fmla="*/ 784425 h 959280"/>
                <a:gd name="connsiteX9" fmla="*/ 28681 w 4127097"/>
                <a:gd name="connsiteY9" fmla="*/ 634994 h 959280"/>
                <a:gd name="connsiteX0" fmla="*/ 28681 w 4127097"/>
                <a:gd name="connsiteY0" fmla="*/ 634994 h 784425"/>
                <a:gd name="connsiteX1" fmla="*/ 139633 w 4127097"/>
                <a:gd name="connsiteY1" fmla="*/ 4648 h 784425"/>
                <a:gd name="connsiteX2" fmla="*/ 1224662 w 4127097"/>
                <a:gd name="connsiteY2" fmla="*/ 2043 h 784425"/>
                <a:gd name="connsiteX3" fmla="*/ 1373989 w 4127097"/>
                <a:gd name="connsiteY3" fmla="*/ 78418 h 784425"/>
                <a:gd name="connsiteX4" fmla="*/ 1455944 w 4127097"/>
                <a:gd name="connsiteY4" fmla="*/ 311398 h 784425"/>
                <a:gd name="connsiteX5" fmla="*/ 1694512 w 4127097"/>
                <a:gd name="connsiteY5" fmla="*/ 631282 h 784425"/>
                <a:gd name="connsiteX6" fmla="*/ 3969526 w 4127097"/>
                <a:gd name="connsiteY6" fmla="*/ 631158 h 784425"/>
                <a:gd name="connsiteX7" fmla="*/ 4127097 w 4127097"/>
                <a:gd name="connsiteY7" fmla="*/ 742124 h 784425"/>
                <a:gd name="connsiteX8" fmla="*/ 0 w 4127097"/>
                <a:gd name="connsiteY8" fmla="*/ 784425 h 784425"/>
                <a:gd name="connsiteX9" fmla="*/ 28681 w 4127097"/>
                <a:gd name="connsiteY9" fmla="*/ 634994 h 784425"/>
                <a:gd name="connsiteX0" fmla="*/ 28681 w 4200128"/>
                <a:gd name="connsiteY0" fmla="*/ 634994 h 784425"/>
                <a:gd name="connsiteX1" fmla="*/ 139633 w 4200128"/>
                <a:gd name="connsiteY1" fmla="*/ 4648 h 784425"/>
                <a:gd name="connsiteX2" fmla="*/ 1224662 w 4200128"/>
                <a:gd name="connsiteY2" fmla="*/ 2043 h 784425"/>
                <a:gd name="connsiteX3" fmla="*/ 1373989 w 4200128"/>
                <a:gd name="connsiteY3" fmla="*/ 78418 h 784425"/>
                <a:gd name="connsiteX4" fmla="*/ 1455944 w 4200128"/>
                <a:gd name="connsiteY4" fmla="*/ 311398 h 784425"/>
                <a:gd name="connsiteX5" fmla="*/ 1694512 w 4200128"/>
                <a:gd name="connsiteY5" fmla="*/ 631282 h 784425"/>
                <a:gd name="connsiteX6" fmla="*/ 3969526 w 4200128"/>
                <a:gd name="connsiteY6" fmla="*/ 631158 h 784425"/>
                <a:gd name="connsiteX7" fmla="*/ 4200128 w 4200128"/>
                <a:gd name="connsiteY7" fmla="*/ 784145 h 784425"/>
                <a:gd name="connsiteX8" fmla="*/ 0 w 4200128"/>
                <a:gd name="connsiteY8" fmla="*/ 784425 h 784425"/>
                <a:gd name="connsiteX9" fmla="*/ 28681 w 4200128"/>
                <a:gd name="connsiteY9" fmla="*/ 634994 h 784425"/>
                <a:gd name="connsiteX0" fmla="*/ 28681 w 4200128"/>
                <a:gd name="connsiteY0" fmla="*/ 634994 h 784425"/>
                <a:gd name="connsiteX1" fmla="*/ 139633 w 4200128"/>
                <a:gd name="connsiteY1" fmla="*/ 4648 h 784425"/>
                <a:gd name="connsiteX2" fmla="*/ 1224662 w 4200128"/>
                <a:gd name="connsiteY2" fmla="*/ 2043 h 784425"/>
                <a:gd name="connsiteX3" fmla="*/ 1373989 w 4200128"/>
                <a:gd name="connsiteY3" fmla="*/ 78418 h 784425"/>
                <a:gd name="connsiteX4" fmla="*/ 1455944 w 4200128"/>
                <a:gd name="connsiteY4" fmla="*/ 311398 h 784425"/>
                <a:gd name="connsiteX5" fmla="*/ 1694512 w 4200128"/>
                <a:gd name="connsiteY5" fmla="*/ 631282 h 784425"/>
                <a:gd name="connsiteX6" fmla="*/ 3953826 w 4200128"/>
                <a:gd name="connsiteY6" fmla="*/ 643631 h 784425"/>
                <a:gd name="connsiteX7" fmla="*/ 4200128 w 4200128"/>
                <a:gd name="connsiteY7" fmla="*/ 784145 h 784425"/>
                <a:gd name="connsiteX8" fmla="*/ 0 w 4200128"/>
                <a:gd name="connsiteY8" fmla="*/ 784425 h 784425"/>
                <a:gd name="connsiteX9" fmla="*/ 28681 w 4200128"/>
                <a:gd name="connsiteY9" fmla="*/ 634994 h 78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00128" h="784425">
                  <a:moveTo>
                    <a:pt x="28681" y="634994"/>
                  </a:moveTo>
                  <a:lnTo>
                    <a:pt x="139633" y="4648"/>
                  </a:lnTo>
                  <a:lnTo>
                    <a:pt x="1224662" y="2043"/>
                  </a:lnTo>
                  <a:cubicBezTo>
                    <a:pt x="1286126" y="0"/>
                    <a:pt x="1335442" y="26859"/>
                    <a:pt x="1373989" y="78418"/>
                  </a:cubicBezTo>
                  <a:cubicBezTo>
                    <a:pt x="1412536" y="129977"/>
                    <a:pt x="1432315" y="231368"/>
                    <a:pt x="1455944" y="311398"/>
                  </a:cubicBezTo>
                  <a:cubicBezTo>
                    <a:pt x="1479573" y="391428"/>
                    <a:pt x="1549660" y="634631"/>
                    <a:pt x="1694512" y="631282"/>
                  </a:cubicBezTo>
                  <a:lnTo>
                    <a:pt x="3953826" y="643631"/>
                  </a:lnTo>
                  <a:lnTo>
                    <a:pt x="4200128" y="784145"/>
                  </a:lnTo>
                  <a:lnTo>
                    <a:pt x="0" y="784425"/>
                  </a:lnTo>
                  <a:lnTo>
                    <a:pt x="28681" y="63499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2000">
                  <a:schemeClr val="accent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15875" cmpd="sng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73000">
                    <a:schemeClr val="accent1">
                      <a:tint val="44500"/>
                      <a:satMod val="160000"/>
                      <a:alpha val="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2700000" scaled="1"/>
                <a:tileRect/>
              </a:gradFill>
              <a:miter lim="800000"/>
            </a:ln>
            <a:effectLst>
              <a:outerShdw blurRad="152400" dist="50800" dir="16200000" rotWithShape="0">
                <a:prstClr val="black">
                  <a:alpha val="32000"/>
                </a:prstClr>
              </a:outerShdw>
            </a:effectLst>
            <a:scene3d>
              <a:camera prst="orthographicFront"/>
              <a:lightRig rig="soft" dir="t">
                <a:rot lat="0" lon="0" rev="19200000"/>
              </a:lightRig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0" name="Group 115"/>
            <p:cNvGrpSpPr/>
            <p:nvPr userDrawn="1"/>
          </p:nvGrpSpPr>
          <p:grpSpPr bwMode="gray">
            <a:xfrm>
              <a:off x="347429" y="249116"/>
              <a:ext cx="2164418" cy="672243"/>
              <a:chOff x="4189723" y="5806414"/>
              <a:chExt cx="2302496" cy="822325"/>
            </a:xfrm>
            <a:gradFill flip="none" rotWithShape="1">
              <a:gsLst>
                <a:gs pos="0">
                  <a:srgbClr val="FFFFFF">
                    <a:alpha val="0"/>
                  </a:srgbClr>
                </a:gs>
                <a:gs pos="52000">
                  <a:srgbClr val="FFFFFF">
                    <a:alpha val="20000"/>
                  </a:srgbClr>
                </a:gs>
                <a:gs pos="100000">
                  <a:srgbClr val="FFFFFF">
                    <a:alpha val="55000"/>
                  </a:srgbClr>
                </a:gs>
              </a:gsLst>
              <a:lin ang="0" scaled="1"/>
              <a:tileRect/>
            </a:gradFill>
          </p:grpSpPr>
          <p:grpSp>
            <p:nvGrpSpPr>
              <p:cNvPr id="55" name="Group 86"/>
              <p:cNvGrpSpPr>
                <a:grpSpLocks/>
              </p:cNvGrpSpPr>
              <p:nvPr/>
            </p:nvGrpSpPr>
            <p:grpSpPr bwMode="gray">
              <a:xfrm rot="16200000">
                <a:off x="5569881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75" name="Oval 8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6" name="Oval 8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7" name="Oval 8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8" name="Oval 9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9" name="Oval 9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0" name="Oval 9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1" name="Oval 9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2" name="Oval 9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3" name="Oval 9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4" name="Oval 9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5" name="Oval 9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6" name="Oval 9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7" name="Oval 9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8" name="Oval 10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9" name="Oval 10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0" name="Oval 10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1" name="Oval 10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2" name="Oval 10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56" name="Group 106"/>
              <p:cNvGrpSpPr>
                <a:grpSpLocks/>
              </p:cNvGrpSpPr>
              <p:nvPr/>
            </p:nvGrpSpPr>
            <p:grpSpPr bwMode="gray">
              <a:xfrm rot="16200000">
                <a:off x="4289735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57" name="Oval 10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8" name="Oval 10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9" name="Oval 10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0" name="Oval 11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1" name="Oval 11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2" name="Oval 11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3" name="Oval 11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4" name="Oval 11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5" name="Oval 11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" name="Oval 11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7" name="Oval 11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8" name="Oval 11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9" name="Oval 11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0" name="Oval 12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1" name="Oval 12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2" name="Oval 12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3" name="Oval 12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4" name="Oval 12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1" name="Group 277"/>
            <p:cNvGrpSpPr>
              <a:grpSpLocks/>
            </p:cNvGrpSpPr>
            <p:nvPr userDrawn="1"/>
          </p:nvGrpSpPr>
          <p:grpSpPr bwMode="gray">
            <a:xfrm rot="5400000">
              <a:off x="3267084" y="4800585"/>
              <a:ext cx="1463040" cy="1463040"/>
              <a:chOff x="42" y="4085"/>
              <a:chExt cx="224" cy="224"/>
            </a:xfrm>
            <a:solidFill>
              <a:srgbClr val="F8F7F3">
                <a:alpha val="30196"/>
              </a:srgbClr>
            </a:solidFill>
          </p:grpSpPr>
          <p:sp>
            <p:nvSpPr>
              <p:cNvPr id="53" name="Freeform 278"/>
              <p:cNvSpPr>
                <a:spLocks/>
              </p:cNvSpPr>
              <p:nvPr/>
            </p:nvSpPr>
            <p:spPr bwMode="gray">
              <a:xfrm>
                <a:off x="89" y="4127"/>
                <a:ext cx="136" cy="142"/>
              </a:xfrm>
              <a:custGeom>
                <a:avLst/>
                <a:gdLst/>
                <a:ahLst/>
                <a:cxnLst>
                  <a:cxn ang="0">
                    <a:pos x="226" y="24"/>
                  </a:cxn>
                  <a:cxn ang="0">
                    <a:pos x="7" y="311"/>
                  </a:cxn>
                  <a:cxn ang="0">
                    <a:pos x="30" y="389"/>
                  </a:cxn>
                  <a:cxn ang="0">
                    <a:pos x="124" y="402"/>
                  </a:cxn>
                  <a:cxn ang="0">
                    <a:pos x="193" y="317"/>
                  </a:cxn>
                  <a:cxn ang="0">
                    <a:pos x="193" y="524"/>
                  </a:cxn>
                  <a:cxn ang="0">
                    <a:pos x="276" y="585"/>
                  </a:cxn>
                  <a:cxn ang="0">
                    <a:pos x="363" y="522"/>
                  </a:cxn>
                  <a:cxn ang="0">
                    <a:pos x="363" y="305"/>
                  </a:cxn>
                  <a:cxn ang="0">
                    <a:pos x="447" y="405"/>
                  </a:cxn>
                  <a:cxn ang="0">
                    <a:pos x="534" y="398"/>
                  </a:cxn>
                  <a:cxn ang="0">
                    <a:pos x="562" y="320"/>
                  </a:cxn>
                  <a:cxn ang="0">
                    <a:pos x="331" y="17"/>
                  </a:cxn>
                  <a:cxn ang="0">
                    <a:pos x="280" y="2"/>
                  </a:cxn>
                  <a:cxn ang="0">
                    <a:pos x="226" y="24"/>
                  </a:cxn>
                </a:cxnLst>
                <a:rect l="0" t="0" r="r" b="b"/>
                <a:pathLst>
                  <a:path w="562" h="587">
                    <a:moveTo>
                      <a:pt x="226" y="24"/>
                    </a:moveTo>
                    <a:cubicBezTo>
                      <a:pt x="181" y="76"/>
                      <a:pt x="40" y="250"/>
                      <a:pt x="7" y="311"/>
                    </a:cubicBezTo>
                    <a:cubicBezTo>
                      <a:pt x="0" y="350"/>
                      <a:pt x="11" y="361"/>
                      <a:pt x="30" y="389"/>
                    </a:cubicBezTo>
                    <a:cubicBezTo>
                      <a:pt x="49" y="417"/>
                      <a:pt x="87" y="422"/>
                      <a:pt x="124" y="402"/>
                    </a:cubicBezTo>
                    <a:lnTo>
                      <a:pt x="193" y="317"/>
                    </a:lnTo>
                    <a:lnTo>
                      <a:pt x="193" y="524"/>
                    </a:lnTo>
                    <a:cubicBezTo>
                      <a:pt x="207" y="569"/>
                      <a:pt x="248" y="585"/>
                      <a:pt x="276" y="585"/>
                    </a:cubicBezTo>
                    <a:cubicBezTo>
                      <a:pt x="315" y="587"/>
                      <a:pt x="350" y="568"/>
                      <a:pt x="363" y="522"/>
                    </a:cubicBezTo>
                    <a:lnTo>
                      <a:pt x="363" y="305"/>
                    </a:lnTo>
                    <a:lnTo>
                      <a:pt x="447" y="405"/>
                    </a:lnTo>
                    <a:cubicBezTo>
                      <a:pt x="475" y="420"/>
                      <a:pt x="515" y="412"/>
                      <a:pt x="534" y="398"/>
                    </a:cubicBezTo>
                    <a:cubicBezTo>
                      <a:pt x="553" y="384"/>
                      <a:pt x="562" y="357"/>
                      <a:pt x="562" y="320"/>
                    </a:cubicBezTo>
                    <a:cubicBezTo>
                      <a:pt x="446" y="168"/>
                      <a:pt x="331" y="17"/>
                      <a:pt x="331" y="17"/>
                    </a:cubicBezTo>
                    <a:cubicBezTo>
                      <a:pt x="303" y="0"/>
                      <a:pt x="296" y="2"/>
                      <a:pt x="280" y="2"/>
                    </a:cubicBezTo>
                    <a:cubicBezTo>
                      <a:pt x="264" y="2"/>
                      <a:pt x="247" y="6"/>
                      <a:pt x="226" y="24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4" name="AutoShape 279"/>
              <p:cNvSpPr>
                <a:spLocks noChangeArrowheads="1"/>
              </p:cNvSpPr>
              <p:nvPr/>
            </p:nvSpPr>
            <p:spPr bwMode="gray">
              <a:xfrm>
                <a:off x="42" y="4085"/>
                <a:ext cx="224" cy="224"/>
              </a:xfrm>
              <a:custGeom>
                <a:avLst/>
                <a:gdLst>
                  <a:gd name="G0" fmla="+- 2121 0 0"/>
                  <a:gd name="G1" fmla="+- 21600 0 2121"/>
                  <a:gd name="G2" fmla="+- 21600 0 2121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121" y="10800"/>
                    </a:moveTo>
                    <a:cubicBezTo>
                      <a:pt x="2121" y="15593"/>
                      <a:pt x="6007" y="19479"/>
                      <a:pt x="10800" y="19479"/>
                    </a:cubicBezTo>
                    <a:cubicBezTo>
                      <a:pt x="15593" y="19479"/>
                      <a:pt x="19479" y="15593"/>
                      <a:pt x="19479" y="10800"/>
                    </a:cubicBezTo>
                    <a:cubicBezTo>
                      <a:pt x="19479" y="6007"/>
                      <a:pt x="15593" y="2121"/>
                      <a:pt x="10800" y="2121"/>
                    </a:cubicBezTo>
                    <a:cubicBezTo>
                      <a:pt x="6007" y="2121"/>
                      <a:pt x="2121" y="6007"/>
                      <a:pt x="2121" y="10800"/>
                    </a:cubicBezTo>
                    <a:close/>
                  </a:path>
                </a:pathLst>
              </a:custGeom>
              <a:grpFill/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pic>
          <p:nvPicPr>
            <p:cNvPr id="12" name="Picture 46" descr="2.pn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r="165" b="15496"/>
            <a:stretch>
              <a:fillRect/>
            </a:stretch>
          </p:blipFill>
          <p:spPr bwMode="gray">
            <a:xfrm>
              <a:off x="5248438" y="3587445"/>
              <a:ext cx="3717091" cy="32861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Rectangle 12"/>
            <p:cNvSpPr/>
            <p:nvPr userDrawn="1"/>
          </p:nvSpPr>
          <p:spPr bwMode="gray">
            <a:xfrm rot="5400000">
              <a:off x="1660945" y="-626136"/>
              <a:ext cx="5793132" cy="9177702"/>
            </a:xfrm>
            <a:prstGeom prst="rect">
              <a:avLst/>
            </a:prstGeom>
            <a:blipFill dpi="0" rotWithShape="1">
              <a:blip r:embed="rId3" cstate="print">
                <a:grayscl/>
              </a:blip>
              <a:srcRect/>
              <a:tile tx="0" ty="0" sx="100000" sy="100000" flip="none" algn="tl"/>
            </a:blipFill>
            <a:ln w="9525" cmpd="sng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4" name="Group 203"/>
            <p:cNvGrpSpPr/>
            <p:nvPr userDrawn="1"/>
          </p:nvGrpSpPr>
          <p:grpSpPr bwMode="gray">
            <a:xfrm>
              <a:off x="6399686" y="4681882"/>
              <a:ext cx="2302496" cy="822325"/>
              <a:chOff x="4189723" y="5806414"/>
              <a:chExt cx="2302496" cy="822325"/>
            </a:xfrm>
            <a:gradFill flip="none" rotWithShape="1">
              <a:gsLst>
                <a:gs pos="0">
                  <a:srgbClr val="FFFFFF">
                    <a:alpha val="0"/>
                  </a:srgbClr>
                </a:gs>
                <a:gs pos="52000">
                  <a:srgbClr val="FFFFFF">
                    <a:alpha val="20000"/>
                  </a:srgbClr>
                </a:gs>
                <a:gs pos="100000">
                  <a:srgbClr val="FFFFFF">
                    <a:alpha val="55000"/>
                  </a:srgbClr>
                </a:gs>
              </a:gsLst>
              <a:lin ang="0" scaled="1"/>
              <a:tileRect/>
            </a:gradFill>
          </p:grpSpPr>
          <p:grpSp>
            <p:nvGrpSpPr>
              <p:cNvPr id="15" name="Group 86"/>
              <p:cNvGrpSpPr>
                <a:grpSpLocks/>
              </p:cNvGrpSpPr>
              <p:nvPr/>
            </p:nvGrpSpPr>
            <p:grpSpPr bwMode="gray">
              <a:xfrm rot="16200000">
                <a:off x="5569881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35" name="Oval 8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Oval 8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Oval 8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Oval 9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Oval 9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Oval 9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Oval 9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Oval 9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Oval 9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Oval 9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Oval 9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Oval 9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Oval 9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8" name="Oval 10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9" name="Oval 10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0" name="Oval 10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1" name="Oval 10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2" name="Oval 10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6" name="Group 106"/>
              <p:cNvGrpSpPr>
                <a:grpSpLocks/>
              </p:cNvGrpSpPr>
              <p:nvPr/>
            </p:nvGrpSpPr>
            <p:grpSpPr bwMode="gray">
              <a:xfrm rot="16200000">
                <a:off x="4289735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17" name="Oval 10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8" name="Oval 10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" name="Oval 10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" name="Oval 11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" name="Oval 11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" name="Oval 11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" name="Oval 11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" name="Oval 11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" name="Oval 11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6" name="Oval 11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7" name="Oval 11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8" name="Oval 11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9" name="Oval 11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Oval 12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Oval 12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Oval 12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Oval 12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Oval 12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pic>
        <p:nvPicPr>
          <p:cNvPr id="93" name="Picture 185" descr="IPGM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20460000">
            <a:off x="2053907" y="1280220"/>
            <a:ext cx="460943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986815" y="2971802"/>
            <a:ext cx="7394057" cy="238232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cap="none" spc="0" dirty="0">
                <a:ln>
                  <a:noFill/>
                </a:ln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872189" y="5471173"/>
            <a:ext cx="5399624" cy="54862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9C8E2FE-8258-4368-A0BD-236281F11CEE}" type="datetime1">
              <a:rPr lang="en-US" smtClean="0"/>
              <a:t>10/23/2017</a:t>
            </a:fld>
            <a:endParaRPr lang="en-US"/>
          </a:p>
        </p:txBody>
      </p:sp>
      <p:sp>
        <p:nvSpPr>
          <p:cNvPr id="9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CCC438B-BA38-497A-BC2E-7F84B74E1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748">
            <a:off x="127982" y="1713473"/>
            <a:ext cx="1892807" cy="5486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82F28-7015-4982-9EF3-C90D6EFB5554}" type="datetime1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68A48-5704-418A-9276-387C38161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755648" cy="587044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9768" y="274640"/>
            <a:ext cx="63550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4D14C-EE76-4A8A-82A0-83762460D987}" type="datetime1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DBAF3-4F7D-418F-A647-98F908E9B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7921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5013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BB8C2-F04C-4516-8129-52A057BC5DC4}" type="datetime1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B7389-1F2B-465F-84ED-2CADF7A2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 bwMode="gray">
          <a:xfrm flipH="1" flipV="1">
            <a:off x="1" y="-7938"/>
            <a:ext cx="9177338" cy="6880226"/>
          </a:xfrm>
          <a:custGeom>
            <a:avLst/>
            <a:gdLst>
              <a:gd name="connsiteX0" fmla="*/ 0 w 8544910"/>
              <a:gd name="connsiteY0" fmla="*/ 2727434 h 3184634"/>
              <a:gd name="connsiteX1" fmla="*/ 7898524 w 8544910"/>
              <a:gd name="connsiteY1" fmla="*/ 0 h 3184634"/>
              <a:gd name="connsiteX2" fmla="*/ 8544910 w 8544910"/>
              <a:gd name="connsiteY2" fmla="*/ 15765 h 3184634"/>
              <a:gd name="connsiteX3" fmla="*/ 15766 w 8544910"/>
              <a:gd name="connsiteY3" fmla="*/ 3184634 h 3184634"/>
              <a:gd name="connsiteX4" fmla="*/ 0 w 8544910"/>
              <a:gd name="connsiteY4" fmla="*/ 2727434 h 3184634"/>
              <a:gd name="connsiteX0" fmla="*/ 0 w 8544910"/>
              <a:gd name="connsiteY0" fmla="*/ 2727434 h 2900384"/>
              <a:gd name="connsiteX1" fmla="*/ 7898524 w 8544910"/>
              <a:gd name="connsiteY1" fmla="*/ 0 h 2900384"/>
              <a:gd name="connsiteX2" fmla="*/ 8544910 w 8544910"/>
              <a:gd name="connsiteY2" fmla="*/ 15765 h 2900384"/>
              <a:gd name="connsiteX3" fmla="*/ 0 w 8544910"/>
              <a:gd name="connsiteY3" fmla="*/ 2900384 h 2900384"/>
              <a:gd name="connsiteX4" fmla="*/ 0 w 8544910"/>
              <a:gd name="connsiteY4" fmla="*/ 2727434 h 2900384"/>
              <a:gd name="connsiteX0" fmla="*/ 0 w 8370761"/>
              <a:gd name="connsiteY0" fmla="*/ 2727434 h 2900384"/>
              <a:gd name="connsiteX1" fmla="*/ 7898524 w 8370761"/>
              <a:gd name="connsiteY1" fmla="*/ 0 h 2900384"/>
              <a:gd name="connsiteX2" fmla="*/ 8370761 w 8370761"/>
              <a:gd name="connsiteY2" fmla="*/ 1 h 2900384"/>
              <a:gd name="connsiteX3" fmla="*/ 0 w 8370761"/>
              <a:gd name="connsiteY3" fmla="*/ 2900384 h 2900384"/>
              <a:gd name="connsiteX4" fmla="*/ 0 w 8370761"/>
              <a:gd name="connsiteY4" fmla="*/ 2727434 h 2900384"/>
              <a:gd name="connsiteX0" fmla="*/ 0 w 8370761"/>
              <a:gd name="connsiteY0" fmla="*/ 2701216 h 2900384"/>
              <a:gd name="connsiteX1" fmla="*/ 7898524 w 8370761"/>
              <a:gd name="connsiteY1" fmla="*/ 0 h 2900384"/>
              <a:gd name="connsiteX2" fmla="*/ 8370761 w 8370761"/>
              <a:gd name="connsiteY2" fmla="*/ 1 h 2900384"/>
              <a:gd name="connsiteX3" fmla="*/ 0 w 8370761"/>
              <a:gd name="connsiteY3" fmla="*/ 2900384 h 2900384"/>
              <a:gd name="connsiteX4" fmla="*/ 0 w 8370761"/>
              <a:gd name="connsiteY4" fmla="*/ 2701216 h 2900384"/>
              <a:gd name="connsiteX0" fmla="*/ 0 w 8370761"/>
              <a:gd name="connsiteY0" fmla="*/ 2395976 h 2900384"/>
              <a:gd name="connsiteX1" fmla="*/ 7898524 w 8370761"/>
              <a:gd name="connsiteY1" fmla="*/ 0 h 2900384"/>
              <a:gd name="connsiteX2" fmla="*/ 8370761 w 8370761"/>
              <a:gd name="connsiteY2" fmla="*/ 1 h 2900384"/>
              <a:gd name="connsiteX3" fmla="*/ 0 w 8370761"/>
              <a:gd name="connsiteY3" fmla="*/ 2900384 h 2900384"/>
              <a:gd name="connsiteX4" fmla="*/ 0 w 8370761"/>
              <a:gd name="connsiteY4" fmla="*/ 2395976 h 2900384"/>
              <a:gd name="connsiteX0" fmla="*/ 0 w 8871972"/>
              <a:gd name="connsiteY0" fmla="*/ 2395976 h 2900384"/>
              <a:gd name="connsiteX1" fmla="*/ 7898524 w 8871972"/>
              <a:gd name="connsiteY1" fmla="*/ 0 h 2900384"/>
              <a:gd name="connsiteX2" fmla="*/ 8871972 w 8871972"/>
              <a:gd name="connsiteY2" fmla="*/ 1 h 2900384"/>
              <a:gd name="connsiteX3" fmla="*/ 0 w 8871972"/>
              <a:gd name="connsiteY3" fmla="*/ 2900384 h 2900384"/>
              <a:gd name="connsiteX4" fmla="*/ 0 w 8871972"/>
              <a:gd name="connsiteY4" fmla="*/ 2395976 h 2900384"/>
              <a:gd name="connsiteX0" fmla="*/ 0 w 8871972"/>
              <a:gd name="connsiteY0" fmla="*/ 2395976 h 2900384"/>
              <a:gd name="connsiteX1" fmla="*/ 7898524 w 8871972"/>
              <a:gd name="connsiteY1" fmla="*/ 0 h 2900384"/>
              <a:gd name="connsiteX2" fmla="*/ 8871972 w 8871972"/>
              <a:gd name="connsiteY2" fmla="*/ 1 h 2900384"/>
              <a:gd name="connsiteX3" fmla="*/ 0 w 8871972"/>
              <a:gd name="connsiteY3" fmla="*/ 2900384 h 2900384"/>
              <a:gd name="connsiteX4" fmla="*/ 0 w 8871972"/>
              <a:gd name="connsiteY4" fmla="*/ 2395976 h 2900384"/>
              <a:gd name="connsiteX0" fmla="*/ 0 w 8871972"/>
              <a:gd name="connsiteY0" fmla="*/ 2395976 h 2900384"/>
              <a:gd name="connsiteX1" fmla="*/ 7898524 w 8871972"/>
              <a:gd name="connsiteY1" fmla="*/ 0 h 2900384"/>
              <a:gd name="connsiteX2" fmla="*/ 8871972 w 8871972"/>
              <a:gd name="connsiteY2" fmla="*/ 1 h 2900384"/>
              <a:gd name="connsiteX3" fmla="*/ 0 w 8871972"/>
              <a:gd name="connsiteY3" fmla="*/ 2900384 h 2900384"/>
              <a:gd name="connsiteX4" fmla="*/ 0 w 8871972"/>
              <a:gd name="connsiteY4" fmla="*/ 2395976 h 2900384"/>
              <a:gd name="connsiteX0" fmla="*/ 0 w 8871972"/>
              <a:gd name="connsiteY0" fmla="*/ 2395976 h 2791092"/>
              <a:gd name="connsiteX1" fmla="*/ 7898524 w 8871972"/>
              <a:gd name="connsiteY1" fmla="*/ 0 h 2791092"/>
              <a:gd name="connsiteX2" fmla="*/ 8871972 w 8871972"/>
              <a:gd name="connsiteY2" fmla="*/ 1 h 2791092"/>
              <a:gd name="connsiteX3" fmla="*/ 44595 w 8871972"/>
              <a:gd name="connsiteY3" fmla="*/ 2791092 h 2791092"/>
              <a:gd name="connsiteX4" fmla="*/ 0 w 8871972"/>
              <a:gd name="connsiteY4" fmla="*/ 2395976 h 2791092"/>
              <a:gd name="connsiteX0" fmla="*/ 0 w 8871972"/>
              <a:gd name="connsiteY0" fmla="*/ 2395976 h 2499654"/>
              <a:gd name="connsiteX1" fmla="*/ 7898524 w 8871972"/>
              <a:gd name="connsiteY1" fmla="*/ 0 h 2499654"/>
              <a:gd name="connsiteX2" fmla="*/ 8871972 w 8871972"/>
              <a:gd name="connsiteY2" fmla="*/ 1 h 2499654"/>
              <a:gd name="connsiteX3" fmla="*/ 56287 w 8871972"/>
              <a:gd name="connsiteY3" fmla="*/ 2499654 h 2499654"/>
              <a:gd name="connsiteX4" fmla="*/ 0 w 8871972"/>
              <a:gd name="connsiteY4" fmla="*/ 2395976 h 2499654"/>
              <a:gd name="connsiteX0" fmla="*/ 0 w 8160852"/>
              <a:gd name="connsiteY0" fmla="*/ 2395976 h 2499654"/>
              <a:gd name="connsiteX1" fmla="*/ 7898524 w 8160852"/>
              <a:gd name="connsiteY1" fmla="*/ 0 h 2499654"/>
              <a:gd name="connsiteX2" fmla="*/ 8160852 w 8160852"/>
              <a:gd name="connsiteY2" fmla="*/ 11210 h 2499654"/>
              <a:gd name="connsiteX3" fmla="*/ 56287 w 8160852"/>
              <a:gd name="connsiteY3" fmla="*/ 2499654 h 2499654"/>
              <a:gd name="connsiteX4" fmla="*/ 0 w 8160852"/>
              <a:gd name="connsiteY4" fmla="*/ 2395976 h 2499654"/>
              <a:gd name="connsiteX0" fmla="*/ 0 w 9367967"/>
              <a:gd name="connsiteY0" fmla="*/ 2395976 h 2499654"/>
              <a:gd name="connsiteX1" fmla="*/ 7898524 w 9367967"/>
              <a:gd name="connsiteY1" fmla="*/ 0 h 2499654"/>
              <a:gd name="connsiteX2" fmla="*/ 9367967 w 9367967"/>
              <a:gd name="connsiteY2" fmla="*/ 2 h 2499654"/>
              <a:gd name="connsiteX3" fmla="*/ 56287 w 9367967"/>
              <a:gd name="connsiteY3" fmla="*/ 2499654 h 2499654"/>
              <a:gd name="connsiteX4" fmla="*/ 0 w 9367967"/>
              <a:gd name="connsiteY4" fmla="*/ 2395976 h 2499654"/>
              <a:gd name="connsiteX0" fmla="*/ 0 w 9367967"/>
              <a:gd name="connsiteY0" fmla="*/ 2395976 h 6303962"/>
              <a:gd name="connsiteX1" fmla="*/ 7898524 w 9367967"/>
              <a:gd name="connsiteY1" fmla="*/ 0 h 6303962"/>
              <a:gd name="connsiteX2" fmla="*/ 9367967 w 9367967"/>
              <a:gd name="connsiteY2" fmla="*/ 2 h 6303962"/>
              <a:gd name="connsiteX3" fmla="*/ 35040 w 9367967"/>
              <a:gd name="connsiteY3" fmla="*/ 6303962 h 6303962"/>
              <a:gd name="connsiteX4" fmla="*/ 0 w 9367967"/>
              <a:gd name="connsiteY4" fmla="*/ 2395976 h 6303962"/>
              <a:gd name="connsiteX0" fmla="*/ 0 w 9367967"/>
              <a:gd name="connsiteY0" fmla="*/ 2395976 h 6303962"/>
              <a:gd name="connsiteX1" fmla="*/ 7898524 w 9367967"/>
              <a:gd name="connsiteY1" fmla="*/ 0 h 6303962"/>
              <a:gd name="connsiteX2" fmla="*/ 9367967 w 9367967"/>
              <a:gd name="connsiteY2" fmla="*/ 2 h 6303962"/>
              <a:gd name="connsiteX3" fmla="*/ 3469804 w 9367967"/>
              <a:gd name="connsiteY3" fmla="*/ 3990478 h 6303962"/>
              <a:gd name="connsiteX4" fmla="*/ 35040 w 9367967"/>
              <a:gd name="connsiteY4" fmla="*/ 6303962 h 6303962"/>
              <a:gd name="connsiteX5" fmla="*/ 0 w 9367967"/>
              <a:gd name="connsiteY5" fmla="*/ 2395976 h 6303962"/>
              <a:gd name="connsiteX0" fmla="*/ 0 w 9367967"/>
              <a:gd name="connsiteY0" fmla="*/ 2395976 h 6303962"/>
              <a:gd name="connsiteX1" fmla="*/ 7898524 w 9367967"/>
              <a:gd name="connsiteY1" fmla="*/ 0 h 6303962"/>
              <a:gd name="connsiteX2" fmla="*/ 9367967 w 9367967"/>
              <a:gd name="connsiteY2" fmla="*/ 2 h 6303962"/>
              <a:gd name="connsiteX3" fmla="*/ 9367967 w 9367967"/>
              <a:gd name="connsiteY3" fmla="*/ 6303962 h 6303962"/>
              <a:gd name="connsiteX4" fmla="*/ 35040 w 9367967"/>
              <a:gd name="connsiteY4" fmla="*/ 6303962 h 6303962"/>
              <a:gd name="connsiteX5" fmla="*/ 0 w 9367967"/>
              <a:gd name="connsiteY5" fmla="*/ 2395976 h 6303962"/>
              <a:gd name="connsiteX0" fmla="*/ 226737 w 9332927"/>
              <a:gd name="connsiteY0" fmla="*/ 2395976 h 6303962"/>
              <a:gd name="connsiteX1" fmla="*/ 7863484 w 9332927"/>
              <a:gd name="connsiteY1" fmla="*/ 0 h 6303962"/>
              <a:gd name="connsiteX2" fmla="*/ 9332927 w 9332927"/>
              <a:gd name="connsiteY2" fmla="*/ 2 h 6303962"/>
              <a:gd name="connsiteX3" fmla="*/ 9332927 w 9332927"/>
              <a:gd name="connsiteY3" fmla="*/ 6303962 h 6303962"/>
              <a:gd name="connsiteX4" fmla="*/ 0 w 9332927"/>
              <a:gd name="connsiteY4" fmla="*/ 6303962 h 6303962"/>
              <a:gd name="connsiteX5" fmla="*/ 226737 w 9332927"/>
              <a:gd name="connsiteY5" fmla="*/ 2395976 h 6303962"/>
              <a:gd name="connsiteX0" fmla="*/ 3742 w 9332927"/>
              <a:gd name="connsiteY0" fmla="*/ 2369705 h 6303962"/>
              <a:gd name="connsiteX1" fmla="*/ 7863484 w 9332927"/>
              <a:gd name="connsiteY1" fmla="*/ 0 h 6303962"/>
              <a:gd name="connsiteX2" fmla="*/ 9332927 w 9332927"/>
              <a:gd name="connsiteY2" fmla="*/ 2 h 6303962"/>
              <a:gd name="connsiteX3" fmla="*/ 9332927 w 9332927"/>
              <a:gd name="connsiteY3" fmla="*/ 6303962 h 6303962"/>
              <a:gd name="connsiteX4" fmla="*/ 0 w 9332927"/>
              <a:gd name="connsiteY4" fmla="*/ 6303962 h 6303962"/>
              <a:gd name="connsiteX5" fmla="*/ 3742 w 9332927"/>
              <a:gd name="connsiteY5" fmla="*/ 2369705 h 6303962"/>
              <a:gd name="connsiteX0" fmla="*/ 3742 w 9332927"/>
              <a:gd name="connsiteY0" fmla="*/ 2378462 h 6312719"/>
              <a:gd name="connsiteX1" fmla="*/ 7989525 w 9332927"/>
              <a:gd name="connsiteY1" fmla="*/ 0 h 6312719"/>
              <a:gd name="connsiteX2" fmla="*/ 9332927 w 9332927"/>
              <a:gd name="connsiteY2" fmla="*/ 8759 h 6312719"/>
              <a:gd name="connsiteX3" fmla="*/ 9332927 w 9332927"/>
              <a:gd name="connsiteY3" fmla="*/ 6312719 h 6312719"/>
              <a:gd name="connsiteX4" fmla="*/ 0 w 9332927"/>
              <a:gd name="connsiteY4" fmla="*/ 6312719 h 6312719"/>
              <a:gd name="connsiteX5" fmla="*/ 3742 w 9332927"/>
              <a:gd name="connsiteY5" fmla="*/ 2378462 h 6312719"/>
              <a:gd name="connsiteX0" fmla="*/ 14493 w 9332927"/>
              <a:gd name="connsiteY0" fmla="*/ 2352627 h 6312719"/>
              <a:gd name="connsiteX1" fmla="*/ 7989525 w 9332927"/>
              <a:gd name="connsiteY1" fmla="*/ 0 h 6312719"/>
              <a:gd name="connsiteX2" fmla="*/ 9332927 w 9332927"/>
              <a:gd name="connsiteY2" fmla="*/ 8759 h 6312719"/>
              <a:gd name="connsiteX3" fmla="*/ 9332927 w 9332927"/>
              <a:gd name="connsiteY3" fmla="*/ 6312719 h 6312719"/>
              <a:gd name="connsiteX4" fmla="*/ 0 w 9332927"/>
              <a:gd name="connsiteY4" fmla="*/ 6312719 h 6312719"/>
              <a:gd name="connsiteX5" fmla="*/ 14493 w 9332927"/>
              <a:gd name="connsiteY5" fmla="*/ 2352627 h 6312719"/>
              <a:gd name="connsiteX0" fmla="*/ 1247 w 9342110"/>
              <a:gd name="connsiteY0" fmla="*/ 2326793 h 6312719"/>
              <a:gd name="connsiteX1" fmla="*/ 7998708 w 9342110"/>
              <a:gd name="connsiteY1" fmla="*/ 0 h 6312719"/>
              <a:gd name="connsiteX2" fmla="*/ 9342110 w 9342110"/>
              <a:gd name="connsiteY2" fmla="*/ 8759 h 6312719"/>
              <a:gd name="connsiteX3" fmla="*/ 9342110 w 9342110"/>
              <a:gd name="connsiteY3" fmla="*/ 6312719 h 6312719"/>
              <a:gd name="connsiteX4" fmla="*/ 9183 w 9342110"/>
              <a:gd name="connsiteY4" fmla="*/ 6312719 h 6312719"/>
              <a:gd name="connsiteX5" fmla="*/ 1247 w 9342110"/>
              <a:gd name="connsiteY5" fmla="*/ 2326793 h 6312719"/>
              <a:gd name="connsiteX0" fmla="*/ 1247 w 9342110"/>
              <a:gd name="connsiteY0" fmla="*/ 2330458 h 6316384"/>
              <a:gd name="connsiteX1" fmla="*/ 7998708 w 9342110"/>
              <a:gd name="connsiteY1" fmla="*/ 3665 h 6316384"/>
              <a:gd name="connsiteX2" fmla="*/ 9328030 w 9342110"/>
              <a:gd name="connsiteY2" fmla="*/ 0 h 6316384"/>
              <a:gd name="connsiteX3" fmla="*/ 9342110 w 9342110"/>
              <a:gd name="connsiteY3" fmla="*/ 6316384 h 6316384"/>
              <a:gd name="connsiteX4" fmla="*/ 9183 w 9342110"/>
              <a:gd name="connsiteY4" fmla="*/ 6316384 h 6316384"/>
              <a:gd name="connsiteX5" fmla="*/ 1247 w 9342110"/>
              <a:gd name="connsiteY5" fmla="*/ 2330458 h 6316384"/>
              <a:gd name="connsiteX0" fmla="*/ 1247 w 9342110"/>
              <a:gd name="connsiteY0" fmla="*/ 2347051 h 6332977"/>
              <a:gd name="connsiteX1" fmla="*/ 8043564 w 9342110"/>
              <a:gd name="connsiteY1" fmla="*/ 0 h 6332977"/>
              <a:gd name="connsiteX2" fmla="*/ 9328030 w 9342110"/>
              <a:gd name="connsiteY2" fmla="*/ 16593 h 6332977"/>
              <a:gd name="connsiteX3" fmla="*/ 9342110 w 9342110"/>
              <a:gd name="connsiteY3" fmla="*/ 6332977 h 6332977"/>
              <a:gd name="connsiteX4" fmla="*/ 9183 w 9342110"/>
              <a:gd name="connsiteY4" fmla="*/ 6332977 h 6332977"/>
              <a:gd name="connsiteX5" fmla="*/ 1247 w 9342110"/>
              <a:gd name="connsiteY5" fmla="*/ 2347051 h 6332977"/>
              <a:gd name="connsiteX0" fmla="*/ 1247 w 9342110"/>
              <a:gd name="connsiteY0" fmla="*/ 2347051 h 6332977"/>
              <a:gd name="connsiteX1" fmla="*/ 8043564 w 9342110"/>
              <a:gd name="connsiteY1" fmla="*/ 0 h 6332977"/>
              <a:gd name="connsiteX2" fmla="*/ 9328029 w 9342110"/>
              <a:gd name="connsiteY2" fmla="*/ 6464 h 6332977"/>
              <a:gd name="connsiteX3" fmla="*/ 9342110 w 9342110"/>
              <a:gd name="connsiteY3" fmla="*/ 6332977 h 6332977"/>
              <a:gd name="connsiteX4" fmla="*/ 9183 w 9342110"/>
              <a:gd name="connsiteY4" fmla="*/ 6332977 h 6332977"/>
              <a:gd name="connsiteX5" fmla="*/ 1247 w 9342110"/>
              <a:gd name="connsiteY5" fmla="*/ 2347051 h 6332977"/>
              <a:gd name="connsiteX0" fmla="*/ 1247 w 9342110"/>
              <a:gd name="connsiteY0" fmla="*/ 2340587 h 6326513"/>
              <a:gd name="connsiteX1" fmla="*/ 8038717 w 9342110"/>
              <a:gd name="connsiteY1" fmla="*/ 52647 h 6326513"/>
              <a:gd name="connsiteX2" fmla="*/ 9328029 w 9342110"/>
              <a:gd name="connsiteY2" fmla="*/ 0 h 6326513"/>
              <a:gd name="connsiteX3" fmla="*/ 9342110 w 9342110"/>
              <a:gd name="connsiteY3" fmla="*/ 6326513 h 6326513"/>
              <a:gd name="connsiteX4" fmla="*/ 9183 w 9342110"/>
              <a:gd name="connsiteY4" fmla="*/ 6326513 h 6326513"/>
              <a:gd name="connsiteX5" fmla="*/ 1247 w 9342110"/>
              <a:gd name="connsiteY5" fmla="*/ 2340587 h 6326513"/>
              <a:gd name="connsiteX0" fmla="*/ 1247 w 9342110"/>
              <a:gd name="connsiteY0" fmla="*/ 2340587 h 6326513"/>
              <a:gd name="connsiteX1" fmla="*/ 7975698 w 9342110"/>
              <a:gd name="connsiteY1" fmla="*/ 15429 h 6326513"/>
              <a:gd name="connsiteX2" fmla="*/ 9328029 w 9342110"/>
              <a:gd name="connsiteY2" fmla="*/ 0 h 6326513"/>
              <a:gd name="connsiteX3" fmla="*/ 9342110 w 9342110"/>
              <a:gd name="connsiteY3" fmla="*/ 6326513 h 6326513"/>
              <a:gd name="connsiteX4" fmla="*/ 9183 w 9342110"/>
              <a:gd name="connsiteY4" fmla="*/ 6326513 h 6326513"/>
              <a:gd name="connsiteX5" fmla="*/ 1247 w 9342110"/>
              <a:gd name="connsiteY5" fmla="*/ 2340587 h 632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42110" h="6326513">
                <a:moveTo>
                  <a:pt x="1247" y="2340587"/>
                </a:moveTo>
                <a:lnTo>
                  <a:pt x="7975698" y="15429"/>
                </a:lnTo>
                <a:lnTo>
                  <a:pt x="9328029" y="0"/>
                </a:lnTo>
                <a:cubicBezTo>
                  <a:pt x="9332722" y="2105461"/>
                  <a:pt x="9337417" y="4221052"/>
                  <a:pt x="9342110" y="6326513"/>
                </a:cubicBezTo>
                <a:lnTo>
                  <a:pt x="9183" y="6326513"/>
                </a:lnTo>
                <a:cubicBezTo>
                  <a:pt x="10430" y="5015094"/>
                  <a:pt x="0" y="3652006"/>
                  <a:pt x="1247" y="23405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60000"/>
                  <a:lumOff val="40000"/>
                  <a:alpha val="36000"/>
                </a:schemeClr>
              </a:gs>
              <a:gs pos="100000">
                <a:srgbClr val="FFFFFF">
                  <a:alpha val="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 userDrawn="1"/>
        </p:nvSpPr>
        <p:spPr bwMode="gray">
          <a:xfrm flipH="1">
            <a:off x="1135953" y="4251934"/>
            <a:ext cx="8053210" cy="2609714"/>
          </a:xfrm>
          <a:custGeom>
            <a:avLst/>
            <a:gdLst>
              <a:gd name="connsiteX0" fmla="*/ 0 w 9163746"/>
              <a:gd name="connsiteY0" fmla="*/ 0 h 1323101"/>
              <a:gd name="connsiteX1" fmla="*/ 9163746 w 9163746"/>
              <a:gd name="connsiteY1" fmla="*/ 0 h 1323101"/>
              <a:gd name="connsiteX2" fmla="*/ 9163746 w 9163746"/>
              <a:gd name="connsiteY2" fmla="*/ 1323101 h 1323101"/>
              <a:gd name="connsiteX3" fmla="*/ 0 w 9163746"/>
              <a:gd name="connsiteY3" fmla="*/ 1323101 h 1323101"/>
              <a:gd name="connsiteX4" fmla="*/ 0 w 9163746"/>
              <a:gd name="connsiteY4" fmla="*/ 0 h 1323101"/>
              <a:gd name="connsiteX0" fmla="*/ 0 w 9163746"/>
              <a:gd name="connsiteY0" fmla="*/ 0 h 2031981"/>
              <a:gd name="connsiteX1" fmla="*/ 9163746 w 9163746"/>
              <a:gd name="connsiteY1" fmla="*/ 708880 h 2031981"/>
              <a:gd name="connsiteX2" fmla="*/ 9163746 w 9163746"/>
              <a:gd name="connsiteY2" fmla="*/ 2031981 h 2031981"/>
              <a:gd name="connsiteX3" fmla="*/ 0 w 9163746"/>
              <a:gd name="connsiteY3" fmla="*/ 2031981 h 2031981"/>
              <a:gd name="connsiteX4" fmla="*/ 0 w 9163746"/>
              <a:gd name="connsiteY4" fmla="*/ 0 h 2031981"/>
              <a:gd name="connsiteX0" fmla="*/ 0 w 9163746"/>
              <a:gd name="connsiteY0" fmla="*/ 0 h 2031981"/>
              <a:gd name="connsiteX1" fmla="*/ 9163746 w 9163746"/>
              <a:gd name="connsiteY1" fmla="*/ 880190 h 2031981"/>
              <a:gd name="connsiteX2" fmla="*/ 9163746 w 9163746"/>
              <a:gd name="connsiteY2" fmla="*/ 2031981 h 2031981"/>
              <a:gd name="connsiteX3" fmla="*/ 0 w 9163746"/>
              <a:gd name="connsiteY3" fmla="*/ 2031981 h 2031981"/>
              <a:gd name="connsiteX4" fmla="*/ 0 w 9163746"/>
              <a:gd name="connsiteY4" fmla="*/ 0 h 2031981"/>
              <a:gd name="connsiteX0" fmla="*/ 0 w 9163746"/>
              <a:gd name="connsiteY0" fmla="*/ 0 h 2284077"/>
              <a:gd name="connsiteX1" fmla="*/ 9163746 w 9163746"/>
              <a:gd name="connsiteY1" fmla="*/ 1132286 h 2284077"/>
              <a:gd name="connsiteX2" fmla="*/ 9163746 w 9163746"/>
              <a:gd name="connsiteY2" fmla="*/ 2284077 h 2284077"/>
              <a:gd name="connsiteX3" fmla="*/ 0 w 9163746"/>
              <a:gd name="connsiteY3" fmla="*/ 2284077 h 2284077"/>
              <a:gd name="connsiteX4" fmla="*/ 0 w 9163746"/>
              <a:gd name="connsiteY4" fmla="*/ 0 h 2284077"/>
              <a:gd name="connsiteX0" fmla="*/ 2596576 w 9163746"/>
              <a:gd name="connsiteY0" fmla="*/ 0 h 2688448"/>
              <a:gd name="connsiteX1" fmla="*/ 9163746 w 9163746"/>
              <a:gd name="connsiteY1" fmla="*/ 1536657 h 2688448"/>
              <a:gd name="connsiteX2" fmla="*/ 9163746 w 9163746"/>
              <a:gd name="connsiteY2" fmla="*/ 2688448 h 2688448"/>
              <a:gd name="connsiteX3" fmla="*/ 0 w 9163746"/>
              <a:gd name="connsiteY3" fmla="*/ 2688448 h 2688448"/>
              <a:gd name="connsiteX4" fmla="*/ 2596576 w 9163746"/>
              <a:gd name="connsiteY4" fmla="*/ 0 h 2688448"/>
              <a:gd name="connsiteX0" fmla="*/ 0 w 6567170"/>
              <a:gd name="connsiteY0" fmla="*/ 0 h 2688448"/>
              <a:gd name="connsiteX1" fmla="*/ 6567170 w 6567170"/>
              <a:gd name="connsiteY1" fmla="*/ 1536657 h 2688448"/>
              <a:gd name="connsiteX2" fmla="*/ 6567170 w 6567170"/>
              <a:gd name="connsiteY2" fmla="*/ 2688448 h 2688448"/>
              <a:gd name="connsiteX3" fmla="*/ 1255464 w 6567170"/>
              <a:gd name="connsiteY3" fmla="*/ 2688448 h 2688448"/>
              <a:gd name="connsiteX4" fmla="*/ 0 w 6567170"/>
              <a:gd name="connsiteY4" fmla="*/ 0 h 2688448"/>
              <a:gd name="connsiteX0" fmla="*/ 0 w 6567170"/>
              <a:gd name="connsiteY0" fmla="*/ 0 h 2688448"/>
              <a:gd name="connsiteX1" fmla="*/ 6567170 w 6567170"/>
              <a:gd name="connsiteY1" fmla="*/ 1536657 h 2688448"/>
              <a:gd name="connsiteX2" fmla="*/ 6567170 w 6567170"/>
              <a:gd name="connsiteY2" fmla="*/ 2688448 h 2688448"/>
              <a:gd name="connsiteX3" fmla="*/ 250589 w 6567170"/>
              <a:gd name="connsiteY3" fmla="*/ 1534757 h 2688448"/>
              <a:gd name="connsiteX4" fmla="*/ 0 w 6567170"/>
              <a:gd name="connsiteY4" fmla="*/ 0 h 2688448"/>
              <a:gd name="connsiteX0" fmla="*/ 0 w 6567170"/>
              <a:gd name="connsiteY0" fmla="*/ 0 h 1546409"/>
              <a:gd name="connsiteX1" fmla="*/ 6567170 w 6567170"/>
              <a:gd name="connsiteY1" fmla="*/ 1536657 h 1546409"/>
              <a:gd name="connsiteX2" fmla="*/ 6567170 w 6567170"/>
              <a:gd name="connsiteY2" fmla="*/ 1546409 h 1546409"/>
              <a:gd name="connsiteX3" fmla="*/ 250589 w 6567170"/>
              <a:gd name="connsiteY3" fmla="*/ 1534757 h 1546409"/>
              <a:gd name="connsiteX4" fmla="*/ 0 w 6567170"/>
              <a:gd name="connsiteY4" fmla="*/ 0 h 1546409"/>
              <a:gd name="connsiteX0" fmla="*/ 0 w 6316581"/>
              <a:gd name="connsiteY0" fmla="*/ 0 h 1546410"/>
              <a:gd name="connsiteX1" fmla="*/ 6316581 w 6316581"/>
              <a:gd name="connsiteY1" fmla="*/ 1536658 h 1546410"/>
              <a:gd name="connsiteX2" fmla="*/ 6316581 w 6316581"/>
              <a:gd name="connsiteY2" fmla="*/ 1546410 h 1546410"/>
              <a:gd name="connsiteX3" fmla="*/ 0 w 6316581"/>
              <a:gd name="connsiteY3" fmla="*/ 1534758 h 1546410"/>
              <a:gd name="connsiteX4" fmla="*/ 0 w 6316581"/>
              <a:gd name="connsiteY4" fmla="*/ 0 h 1546410"/>
              <a:gd name="connsiteX0" fmla="*/ 0 w 6316581"/>
              <a:gd name="connsiteY0" fmla="*/ 0 h 1583822"/>
              <a:gd name="connsiteX1" fmla="*/ 6316581 w 6316581"/>
              <a:gd name="connsiteY1" fmla="*/ 1536658 h 1583822"/>
              <a:gd name="connsiteX2" fmla="*/ 6316581 w 6316581"/>
              <a:gd name="connsiteY2" fmla="*/ 1546410 h 1583822"/>
              <a:gd name="connsiteX3" fmla="*/ 18668 w 6316581"/>
              <a:gd name="connsiteY3" fmla="*/ 1583822 h 1583822"/>
              <a:gd name="connsiteX4" fmla="*/ 0 w 6316581"/>
              <a:gd name="connsiteY4" fmla="*/ 0 h 1583822"/>
              <a:gd name="connsiteX0" fmla="*/ 0 w 6316581"/>
              <a:gd name="connsiteY0" fmla="*/ 0 h 1583822"/>
              <a:gd name="connsiteX1" fmla="*/ 6316581 w 6316581"/>
              <a:gd name="connsiteY1" fmla="*/ 1536658 h 1583822"/>
              <a:gd name="connsiteX2" fmla="*/ 6316581 w 6316581"/>
              <a:gd name="connsiteY2" fmla="*/ 1546410 h 1583822"/>
              <a:gd name="connsiteX3" fmla="*/ 0 w 6316581"/>
              <a:gd name="connsiteY3" fmla="*/ 1583822 h 1583822"/>
              <a:gd name="connsiteX4" fmla="*/ 0 w 6316581"/>
              <a:gd name="connsiteY4" fmla="*/ 0 h 1583822"/>
              <a:gd name="connsiteX0" fmla="*/ 0 w 6316581"/>
              <a:gd name="connsiteY0" fmla="*/ 0 h 1546410"/>
              <a:gd name="connsiteX1" fmla="*/ 6316581 w 6316581"/>
              <a:gd name="connsiteY1" fmla="*/ 1536658 h 1546410"/>
              <a:gd name="connsiteX2" fmla="*/ 6316581 w 6316581"/>
              <a:gd name="connsiteY2" fmla="*/ 1546410 h 1546410"/>
              <a:gd name="connsiteX3" fmla="*/ 90798 w 6316581"/>
              <a:gd name="connsiteY3" fmla="*/ 1390378 h 1546410"/>
              <a:gd name="connsiteX4" fmla="*/ 0 w 6316581"/>
              <a:gd name="connsiteY4" fmla="*/ 0 h 1546410"/>
              <a:gd name="connsiteX0" fmla="*/ 0 w 6316581"/>
              <a:gd name="connsiteY0" fmla="*/ 0 h 1546410"/>
              <a:gd name="connsiteX1" fmla="*/ 6316581 w 6316581"/>
              <a:gd name="connsiteY1" fmla="*/ 1536658 h 1546410"/>
              <a:gd name="connsiteX2" fmla="*/ 6316581 w 6316581"/>
              <a:gd name="connsiteY2" fmla="*/ 1546410 h 1546410"/>
              <a:gd name="connsiteX3" fmla="*/ 18668 w 6316581"/>
              <a:gd name="connsiteY3" fmla="*/ 1537334 h 1546410"/>
              <a:gd name="connsiteX4" fmla="*/ 0 w 6316581"/>
              <a:gd name="connsiteY4" fmla="*/ 0 h 1546410"/>
              <a:gd name="connsiteX0" fmla="*/ 0 w 6316581"/>
              <a:gd name="connsiteY0" fmla="*/ 0 h 1546410"/>
              <a:gd name="connsiteX1" fmla="*/ 6316581 w 6316581"/>
              <a:gd name="connsiteY1" fmla="*/ 1536658 h 1546410"/>
              <a:gd name="connsiteX2" fmla="*/ 6316581 w 6316581"/>
              <a:gd name="connsiteY2" fmla="*/ 1546410 h 1546410"/>
              <a:gd name="connsiteX3" fmla="*/ 11158 w 6316581"/>
              <a:gd name="connsiteY3" fmla="*/ 1438356 h 1546410"/>
              <a:gd name="connsiteX4" fmla="*/ 0 w 6316581"/>
              <a:gd name="connsiteY4" fmla="*/ 0 h 1546410"/>
              <a:gd name="connsiteX0" fmla="*/ 7580 w 6324161"/>
              <a:gd name="connsiteY0" fmla="*/ 0 h 1546410"/>
              <a:gd name="connsiteX1" fmla="*/ 6324161 w 6324161"/>
              <a:gd name="connsiteY1" fmla="*/ 1536658 h 1546410"/>
              <a:gd name="connsiteX2" fmla="*/ 6324161 w 6324161"/>
              <a:gd name="connsiteY2" fmla="*/ 1546410 h 1546410"/>
              <a:gd name="connsiteX3" fmla="*/ 3719 w 6324161"/>
              <a:gd name="connsiteY3" fmla="*/ 1539496 h 1546410"/>
              <a:gd name="connsiteX4" fmla="*/ 7580 w 6324161"/>
              <a:gd name="connsiteY4" fmla="*/ 0 h 1546410"/>
              <a:gd name="connsiteX0" fmla="*/ 7580 w 6324161"/>
              <a:gd name="connsiteY0" fmla="*/ 0 h 1539496"/>
              <a:gd name="connsiteX1" fmla="*/ 6324161 w 6324161"/>
              <a:gd name="connsiteY1" fmla="*/ 1536658 h 1539496"/>
              <a:gd name="connsiteX2" fmla="*/ 3719 w 6324161"/>
              <a:gd name="connsiteY2" fmla="*/ 1539496 h 1539496"/>
              <a:gd name="connsiteX3" fmla="*/ 7580 w 6324161"/>
              <a:gd name="connsiteY3" fmla="*/ 0 h 1539496"/>
              <a:gd name="connsiteX0" fmla="*/ 7580 w 6324161"/>
              <a:gd name="connsiteY0" fmla="*/ 0 h 1539496"/>
              <a:gd name="connsiteX1" fmla="*/ 6324161 w 6324161"/>
              <a:gd name="connsiteY1" fmla="*/ 1318001 h 1539496"/>
              <a:gd name="connsiteX2" fmla="*/ 3719 w 6324161"/>
              <a:gd name="connsiteY2" fmla="*/ 1539496 h 1539496"/>
              <a:gd name="connsiteX3" fmla="*/ 7580 w 6324161"/>
              <a:gd name="connsiteY3" fmla="*/ 0 h 1539496"/>
              <a:gd name="connsiteX0" fmla="*/ 7580 w 6227354"/>
              <a:gd name="connsiteY0" fmla="*/ 0 h 1542359"/>
              <a:gd name="connsiteX1" fmla="*/ 6227354 w 6227354"/>
              <a:gd name="connsiteY1" fmla="*/ 1542359 h 1542359"/>
              <a:gd name="connsiteX2" fmla="*/ 3719 w 6227354"/>
              <a:gd name="connsiteY2" fmla="*/ 1539496 h 1542359"/>
              <a:gd name="connsiteX3" fmla="*/ 7580 w 6227354"/>
              <a:gd name="connsiteY3" fmla="*/ 0 h 1542359"/>
              <a:gd name="connsiteX0" fmla="*/ 7580 w 6400074"/>
              <a:gd name="connsiteY0" fmla="*/ 0 h 1547978"/>
              <a:gd name="connsiteX1" fmla="*/ 6400074 w 6400074"/>
              <a:gd name="connsiteY1" fmla="*/ 1547978 h 1547978"/>
              <a:gd name="connsiteX2" fmla="*/ 3719 w 6400074"/>
              <a:gd name="connsiteY2" fmla="*/ 1539496 h 1547978"/>
              <a:gd name="connsiteX3" fmla="*/ 7580 w 6400074"/>
              <a:gd name="connsiteY3" fmla="*/ 0 h 1547978"/>
              <a:gd name="connsiteX0" fmla="*/ 7580 w 6242373"/>
              <a:gd name="connsiteY0" fmla="*/ 0 h 1539496"/>
              <a:gd name="connsiteX1" fmla="*/ 6242373 w 6242373"/>
              <a:gd name="connsiteY1" fmla="*/ 1486170 h 1539496"/>
              <a:gd name="connsiteX2" fmla="*/ 3719 w 6242373"/>
              <a:gd name="connsiteY2" fmla="*/ 1539496 h 1539496"/>
              <a:gd name="connsiteX3" fmla="*/ 7580 w 6242373"/>
              <a:gd name="connsiteY3" fmla="*/ 0 h 1539496"/>
              <a:gd name="connsiteX0" fmla="*/ 7580 w 6279921"/>
              <a:gd name="connsiteY0" fmla="*/ 0 h 1542359"/>
              <a:gd name="connsiteX1" fmla="*/ 6279921 w 6279921"/>
              <a:gd name="connsiteY1" fmla="*/ 1542359 h 1542359"/>
              <a:gd name="connsiteX2" fmla="*/ 3719 w 6279921"/>
              <a:gd name="connsiteY2" fmla="*/ 1539496 h 1542359"/>
              <a:gd name="connsiteX3" fmla="*/ 7580 w 6279921"/>
              <a:gd name="connsiteY3" fmla="*/ 0 h 1542359"/>
              <a:gd name="connsiteX0" fmla="*/ 7580 w 6362526"/>
              <a:gd name="connsiteY0" fmla="*/ 0 h 1542359"/>
              <a:gd name="connsiteX1" fmla="*/ 6362526 w 6362526"/>
              <a:gd name="connsiteY1" fmla="*/ 1542359 h 1542359"/>
              <a:gd name="connsiteX2" fmla="*/ 3719 w 6362526"/>
              <a:gd name="connsiteY2" fmla="*/ 1539496 h 1542359"/>
              <a:gd name="connsiteX3" fmla="*/ 7580 w 6362526"/>
              <a:gd name="connsiteY3" fmla="*/ 0 h 1542359"/>
              <a:gd name="connsiteX0" fmla="*/ 7580 w 6343726"/>
              <a:gd name="connsiteY0" fmla="*/ 0 h 1539496"/>
              <a:gd name="connsiteX1" fmla="*/ 6343726 w 6343726"/>
              <a:gd name="connsiteY1" fmla="*/ 1536740 h 1539496"/>
              <a:gd name="connsiteX2" fmla="*/ 3719 w 6343726"/>
              <a:gd name="connsiteY2" fmla="*/ 1539496 h 1539496"/>
              <a:gd name="connsiteX3" fmla="*/ 7580 w 6343726"/>
              <a:gd name="connsiteY3" fmla="*/ 0 h 1539496"/>
              <a:gd name="connsiteX0" fmla="*/ 7580 w 6359466"/>
              <a:gd name="connsiteY0" fmla="*/ 0 h 1539496"/>
              <a:gd name="connsiteX1" fmla="*/ 6359466 w 6359466"/>
              <a:gd name="connsiteY1" fmla="*/ 1538209 h 1539496"/>
              <a:gd name="connsiteX2" fmla="*/ 3719 w 6359466"/>
              <a:gd name="connsiteY2" fmla="*/ 1539496 h 1539496"/>
              <a:gd name="connsiteX3" fmla="*/ 7580 w 6359466"/>
              <a:gd name="connsiteY3" fmla="*/ 0 h 15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9466" h="1539496">
                <a:moveTo>
                  <a:pt x="7580" y="0"/>
                </a:moveTo>
                <a:lnTo>
                  <a:pt x="6359466" y="1538209"/>
                </a:lnTo>
                <a:lnTo>
                  <a:pt x="3719" y="1539496"/>
                </a:lnTo>
                <a:cubicBezTo>
                  <a:pt x="0" y="1060044"/>
                  <a:pt x="11299" y="479452"/>
                  <a:pt x="758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10800000" scaled="1"/>
            <a:tileRect/>
          </a:gradFill>
          <a:ln w="9525" cmpd="sng">
            <a:noFill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>
            <a:spLocks noChangeAspect="1"/>
          </p:cNvSpPr>
          <p:nvPr userDrawn="1"/>
        </p:nvSpPr>
        <p:spPr bwMode="gray">
          <a:xfrm rot="20517034" flipH="1" flipV="1">
            <a:off x="2804912" y="5777334"/>
            <a:ext cx="3323367" cy="402994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1211" h="634013">
                <a:moveTo>
                  <a:pt x="475914" y="0"/>
                </a:moveTo>
                <a:lnTo>
                  <a:pt x="2491361" y="3133"/>
                </a:lnTo>
                <a:cubicBezTo>
                  <a:pt x="2552825" y="1090"/>
                  <a:pt x="2602141" y="27949"/>
                  <a:pt x="2640688" y="79508"/>
                </a:cubicBezTo>
                <a:cubicBezTo>
                  <a:pt x="2679235" y="131067"/>
                  <a:pt x="2699014" y="232458"/>
                  <a:pt x="2722643" y="312488"/>
                </a:cubicBezTo>
                <a:cubicBezTo>
                  <a:pt x="2746272" y="392518"/>
                  <a:pt x="2785913" y="624684"/>
                  <a:pt x="2961211" y="632372"/>
                </a:cubicBezTo>
                <a:lnTo>
                  <a:pt x="0" y="634013"/>
                </a:lnTo>
                <a:cubicBezTo>
                  <a:pt x="170609" y="625797"/>
                  <a:pt x="201085" y="341785"/>
                  <a:pt x="235934" y="242588"/>
                </a:cubicBezTo>
                <a:cubicBezTo>
                  <a:pt x="270783" y="143391"/>
                  <a:pt x="279389" y="115426"/>
                  <a:pt x="319386" y="74995"/>
                </a:cubicBezTo>
                <a:cubicBezTo>
                  <a:pt x="359383" y="34564"/>
                  <a:pt x="396464" y="801"/>
                  <a:pt x="4759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33000">
                <a:schemeClr val="accent2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8100000" scaled="1"/>
            <a:tileRect/>
          </a:gradFill>
          <a:ln w="6350" cmpd="sng">
            <a:noFill/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9800000"/>
            </a:lightRig>
          </a:scene3d>
          <a:sp3d prstMaterial="softEdge">
            <a:bevelT w="1905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 noChangeAspect="1"/>
          </p:cNvSpPr>
          <p:nvPr userDrawn="1"/>
        </p:nvSpPr>
        <p:spPr bwMode="gray">
          <a:xfrm rot="20517034" flipH="1" flipV="1">
            <a:off x="4135597" y="5140560"/>
            <a:ext cx="4565948" cy="553670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1211" h="634013">
                <a:moveTo>
                  <a:pt x="475914" y="0"/>
                </a:moveTo>
                <a:lnTo>
                  <a:pt x="2491361" y="3133"/>
                </a:lnTo>
                <a:cubicBezTo>
                  <a:pt x="2552825" y="1090"/>
                  <a:pt x="2602141" y="27949"/>
                  <a:pt x="2640688" y="79508"/>
                </a:cubicBezTo>
                <a:cubicBezTo>
                  <a:pt x="2679235" y="131067"/>
                  <a:pt x="2699014" y="232458"/>
                  <a:pt x="2722643" y="312488"/>
                </a:cubicBezTo>
                <a:cubicBezTo>
                  <a:pt x="2746272" y="392518"/>
                  <a:pt x="2785913" y="624684"/>
                  <a:pt x="2961211" y="632372"/>
                </a:cubicBezTo>
                <a:lnTo>
                  <a:pt x="0" y="634013"/>
                </a:lnTo>
                <a:cubicBezTo>
                  <a:pt x="170609" y="625797"/>
                  <a:pt x="201085" y="341785"/>
                  <a:pt x="235934" y="242588"/>
                </a:cubicBezTo>
                <a:cubicBezTo>
                  <a:pt x="270783" y="143391"/>
                  <a:pt x="279389" y="115426"/>
                  <a:pt x="319386" y="74995"/>
                </a:cubicBezTo>
                <a:cubicBezTo>
                  <a:pt x="359383" y="34564"/>
                  <a:pt x="396464" y="801"/>
                  <a:pt x="4759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33000">
                <a:schemeClr val="accent3">
                  <a:lumMod val="75000"/>
                </a:schemeClr>
              </a:gs>
              <a:gs pos="82000">
                <a:schemeClr val="accent3">
                  <a:lumMod val="50000"/>
                </a:schemeClr>
              </a:gs>
            </a:gsLst>
            <a:lin ang="8100000" scaled="1"/>
            <a:tileRect/>
          </a:gradFill>
          <a:ln w="6350" cmpd="sng">
            <a:noFill/>
            <a:miter lim="800000"/>
          </a:ln>
          <a:effectLst>
            <a:outerShdw blurRad="88900" dist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9800000"/>
            </a:lightRig>
          </a:scene3d>
          <a:sp3d prstMaterial="softEdge">
            <a:bevelT w="1905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>
            <a:spLocks noChangeAspect="1"/>
          </p:cNvSpPr>
          <p:nvPr userDrawn="1"/>
        </p:nvSpPr>
        <p:spPr bwMode="gray">
          <a:xfrm rot="20517034" flipH="1" flipV="1">
            <a:off x="505258" y="5431124"/>
            <a:ext cx="9036309" cy="955811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66047 w 2961211"/>
              <a:gd name="connsiteY0" fmla="*/ 0 h 634520"/>
              <a:gd name="connsiteX1" fmla="*/ 2491361 w 2961211"/>
              <a:gd name="connsiteY1" fmla="*/ 3640 h 634520"/>
              <a:gd name="connsiteX2" fmla="*/ 2640688 w 2961211"/>
              <a:gd name="connsiteY2" fmla="*/ 80015 h 634520"/>
              <a:gd name="connsiteX3" fmla="*/ 2722643 w 2961211"/>
              <a:gd name="connsiteY3" fmla="*/ 312995 h 634520"/>
              <a:gd name="connsiteX4" fmla="*/ 2961211 w 2961211"/>
              <a:gd name="connsiteY4" fmla="*/ 632879 h 634520"/>
              <a:gd name="connsiteX5" fmla="*/ 0 w 2961211"/>
              <a:gd name="connsiteY5" fmla="*/ 634520 h 634520"/>
              <a:gd name="connsiteX6" fmla="*/ 235934 w 2961211"/>
              <a:gd name="connsiteY6" fmla="*/ 243095 h 634520"/>
              <a:gd name="connsiteX7" fmla="*/ 319386 w 2961211"/>
              <a:gd name="connsiteY7" fmla="*/ 75502 h 634520"/>
              <a:gd name="connsiteX8" fmla="*/ 466047 w 2961211"/>
              <a:gd name="connsiteY8" fmla="*/ 0 h 634520"/>
              <a:gd name="connsiteX0" fmla="*/ 466047 w 2961211"/>
              <a:gd name="connsiteY0" fmla="*/ 473 h 632923"/>
              <a:gd name="connsiteX1" fmla="*/ 2491361 w 2961211"/>
              <a:gd name="connsiteY1" fmla="*/ 2043 h 632923"/>
              <a:gd name="connsiteX2" fmla="*/ 2640688 w 2961211"/>
              <a:gd name="connsiteY2" fmla="*/ 78418 h 632923"/>
              <a:gd name="connsiteX3" fmla="*/ 2722643 w 2961211"/>
              <a:gd name="connsiteY3" fmla="*/ 311398 h 632923"/>
              <a:gd name="connsiteX4" fmla="*/ 2961211 w 2961211"/>
              <a:gd name="connsiteY4" fmla="*/ 631282 h 632923"/>
              <a:gd name="connsiteX5" fmla="*/ 0 w 2961211"/>
              <a:gd name="connsiteY5" fmla="*/ 632923 h 632923"/>
              <a:gd name="connsiteX6" fmla="*/ 235934 w 2961211"/>
              <a:gd name="connsiteY6" fmla="*/ 241498 h 632923"/>
              <a:gd name="connsiteX7" fmla="*/ 319386 w 2961211"/>
              <a:gd name="connsiteY7" fmla="*/ 73905 h 632923"/>
              <a:gd name="connsiteX8" fmla="*/ 466047 w 2961211"/>
              <a:gd name="connsiteY8" fmla="*/ 473 h 632923"/>
              <a:gd name="connsiteX0" fmla="*/ 466047 w 2961211"/>
              <a:gd name="connsiteY0" fmla="*/ 473 h 632923"/>
              <a:gd name="connsiteX1" fmla="*/ 1406332 w 2961211"/>
              <a:gd name="connsiteY1" fmla="*/ 4648 h 632923"/>
              <a:gd name="connsiteX2" fmla="*/ 2491361 w 2961211"/>
              <a:gd name="connsiteY2" fmla="*/ 2043 h 632923"/>
              <a:gd name="connsiteX3" fmla="*/ 2640688 w 2961211"/>
              <a:gd name="connsiteY3" fmla="*/ 78418 h 632923"/>
              <a:gd name="connsiteX4" fmla="*/ 2722643 w 2961211"/>
              <a:gd name="connsiteY4" fmla="*/ 311398 h 632923"/>
              <a:gd name="connsiteX5" fmla="*/ 2961211 w 2961211"/>
              <a:gd name="connsiteY5" fmla="*/ 631282 h 632923"/>
              <a:gd name="connsiteX6" fmla="*/ 0 w 2961211"/>
              <a:gd name="connsiteY6" fmla="*/ 632923 h 632923"/>
              <a:gd name="connsiteX7" fmla="*/ 235934 w 2961211"/>
              <a:gd name="connsiteY7" fmla="*/ 241498 h 632923"/>
              <a:gd name="connsiteX8" fmla="*/ 319386 w 2961211"/>
              <a:gd name="connsiteY8" fmla="*/ 73905 h 632923"/>
              <a:gd name="connsiteX9" fmla="*/ 466047 w 2961211"/>
              <a:gd name="connsiteY9" fmla="*/ 473 h 632923"/>
              <a:gd name="connsiteX0" fmla="*/ 466047 w 3199088"/>
              <a:gd name="connsiteY0" fmla="*/ 473 h 634994"/>
              <a:gd name="connsiteX1" fmla="*/ 1406332 w 3199088"/>
              <a:gd name="connsiteY1" fmla="*/ 4648 h 634994"/>
              <a:gd name="connsiteX2" fmla="*/ 2491361 w 3199088"/>
              <a:gd name="connsiteY2" fmla="*/ 2043 h 634994"/>
              <a:gd name="connsiteX3" fmla="*/ 2640688 w 3199088"/>
              <a:gd name="connsiteY3" fmla="*/ 78418 h 634994"/>
              <a:gd name="connsiteX4" fmla="*/ 2722643 w 3199088"/>
              <a:gd name="connsiteY4" fmla="*/ 311398 h 634994"/>
              <a:gd name="connsiteX5" fmla="*/ 2961211 w 3199088"/>
              <a:gd name="connsiteY5" fmla="*/ 631282 h 634994"/>
              <a:gd name="connsiteX6" fmla="*/ 1295380 w 3199088"/>
              <a:gd name="connsiteY6" fmla="*/ 634994 h 634994"/>
              <a:gd name="connsiteX7" fmla="*/ 0 w 3199088"/>
              <a:gd name="connsiteY7" fmla="*/ 632923 h 634994"/>
              <a:gd name="connsiteX8" fmla="*/ 235934 w 3199088"/>
              <a:gd name="connsiteY8" fmla="*/ 241498 h 634994"/>
              <a:gd name="connsiteX9" fmla="*/ 319386 w 3199088"/>
              <a:gd name="connsiteY9" fmla="*/ 73905 h 634994"/>
              <a:gd name="connsiteX10" fmla="*/ 466047 w 3199088"/>
              <a:gd name="connsiteY10" fmla="*/ 473 h 634994"/>
              <a:gd name="connsiteX0" fmla="*/ 466047 w 2961211"/>
              <a:gd name="connsiteY0" fmla="*/ 473 h 634994"/>
              <a:gd name="connsiteX1" fmla="*/ 1406332 w 2961211"/>
              <a:gd name="connsiteY1" fmla="*/ 4648 h 634994"/>
              <a:gd name="connsiteX2" fmla="*/ 2491361 w 2961211"/>
              <a:gd name="connsiteY2" fmla="*/ 2043 h 634994"/>
              <a:gd name="connsiteX3" fmla="*/ 2640688 w 2961211"/>
              <a:gd name="connsiteY3" fmla="*/ 78418 h 634994"/>
              <a:gd name="connsiteX4" fmla="*/ 2722643 w 2961211"/>
              <a:gd name="connsiteY4" fmla="*/ 311398 h 634994"/>
              <a:gd name="connsiteX5" fmla="*/ 2961211 w 2961211"/>
              <a:gd name="connsiteY5" fmla="*/ 631282 h 634994"/>
              <a:gd name="connsiteX6" fmla="*/ 1295380 w 2961211"/>
              <a:gd name="connsiteY6" fmla="*/ 634994 h 634994"/>
              <a:gd name="connsiteX7" fmla="*/ 0 w 2961211"/>
              <a:gd name="connsiteY7" fmla="*/ 632923 h 634994"/>
              <a:gd name="connsiteX8" fmla="*/ 235934 w 2961211"/>
              <a:gd name="connsiteY8" fmla="*/ 241498 h 634994"/>
              <a:gd name="connsiteX9" fmla="*/ 319386 w 2961211"/>
              <a:gd name="connsiteY9" fmla="*/ 73905 h 634994"/>
              <a:gd name="connsiteX10" fmla="*/ 466047 w 2961211"/>
              <a:gd name="connsiteY10" fmla="*/ 473 h 634994"/>
              <a:gd name="connsiteX0" fmla="*/ 319386 w 2961211"/>
              <a:gd name="connsiteY0" fmla="*/ 73905 h 634994"/>
              <a:gd name="connsiteX1" fmla="*/ 1406332 w 2961211"/>
              <a:gd name="connsiteY1" fmla="*/ 4648 h 634994"/>
              <a:gd name="connsiteX2" fmla="*/ 2491361 w 2961211"/>
              <a:gd name="connsiteY2" fmla="*/ 2043 h 634994"/>
              <a:gd name="connsiteX3" fmla="*/ 2640688 w 2961211"/>
              <a:gd name="connsiteY3" fmla="*/ 78418 h 634994"/>
              <a:gd name="connsiteX4" fmla="*/ 2722643 w 2961211"/>
              <a:gd name="connsiteY4" fmla="*/ 311398 h 634994"/>
              <a:gd name="connsiteX5" fmla="*/ 2961211 w 2961211"/>
              <a:gd name="connsiteY5" fmla="*/ 631282 h 634994"/>
              <a:gd name="connsiteX6" fmla="*/ 1295380 w 2961211"/>
              <a:gd name="connsiteY6" fmla="*/ 634994 h 634994"/>
              <a:gd name="connsiteX7" fmla="*/ 0 w 2961211"/>
              <a:gd name="connsiteY7" fmla="*/ 632923 h 634994"/>
              <a:gd name="connsiteX8" fmla="*/ 235934 w 2961211"/>
              <a:gd name="connsiteY8" fmla="*/ 241498 h 634994"/>
              <a:gd name="connsiteX9" fmla="*/ 319386 w 2961211"/>
              <a:gd name="connsiteY9" fmla="*/ 73905 h 634994"/>
              <a:gd name="connsiteX0" fmla="*/ 235934 w 2961211"/>
              <a:gd name="connsiteY0" fmla="*/ 241498 h 634994"/>
              <a:gd name="connsiteX1" fmla="*/ 1406332 w 2961211"/>
              <a:gd name="connsiteY1" fmla="*/ 4648 h 634994"/>
              <a:gd name="connsiteX2" fmla="*/ 2491361 w 2961211"/>
              <a:gd name="connsiteY2" fmla="*/ 2043 h 634994"/>
              <a:gd name="connsiteX3" fmla="*/ 2640688 w 2961211"/>
              <a:gd name="connsiteY3" fmla="*/ 78418 h 634994"/>
              <a:gd name="connsiteX4" fmla="*/ 2722643 w 2961211"/>
              <a:gd name="connsiteY4" fmla="*/ 311398 h 634994"/>
              <a:gd name="connsiteX5" fmla="*/ 2961211 w 2961211"/>
              <a:gd name="connsiteY5" fmla="*/ 631282 h 634994"/>
              <a:gd name="connsiteX6" fmla="*/ 1295380 w 2961211"/>
              <a:gd name="connsiteY6" fmla="*/ 634994 h 634994"/>
              <a:gd name="connsiteX7" fmla="*/ 0 w 2961211"/>
              <a:gd name="connsiteY7" fmla="*/ 632923 h 634994"/>
              <a:gd name="connsiteX8" fmla="*/ 235934 w 2961211"/>
              <a:gd name="connsiteY8" fmla="*/ 241498 h 634994"/>
              <a:gd name="connsiteX0" fmla="*/ 0 w 2961211"/>
              <a:gd name="connsiteY0" fmla="*/ 632923 h 634994"/>
              <a:gd name="connsiteX1" fmla="*/ 1406332 w 2961211"/>
              <a:gd name="connsiteY1" fmla="*/ 4648 h 634994"/>
              <a:gd name="connsiteX2" fmla="*/ 2491361 w 2961211"/>
              <a:gd name="connsiteY2" fmla="*/ 2043 h 634994"/>
              <a:gd name="connsiteX3" fmla="*/ 2640688 w 2961211"/>
              <a:gd name="connsiteY3" fmla="*/ 78418 h 634994"/>
              <a:gd name="connsiteX4" fmla="*/ 2722643 w 2961211"/>
              <a:gd name="connsiteY4" fmla="*/ 311398 h 634994"/>
              <a:gd name="connsiteX5" fmla="*/ 2961211 w 2961211"/>
              <a:gd name="connsiteY5" fmla="*/ 631282 h 634994"/>
              <a:gd name="connsiteX6" fmla="*/ 1295380 w 2961211"/>
              <a:gd name="connsiteY6" fmla="*/ 634994 h 634994"/>
              <a:gd name="connsiteX7" fmla="*/ 0 w 2961211"/>
              <a:gd name="connsiteY7" fmla="*/ 632923 h 634994"/>
              <a:gd name="connsiteX0" fmla="*/ 0 w 1665831"/>
              <a:gd name="connsiteY0" fmla="*/ 634994 h 634994"/>
              <a:gd name="connsiteX1" fmla="*/ 110952 w 1665831"/>
              <a:gd name="connsiteY1" fmla="*/ 4648 h 634994"/>
              <a:gd name="connsiteX2" fmla="*/ 1195981 w 1665831"/>
              <a:gd name="connsiteY2" fmla="*/ 2043 h 634994"/>
              <a:gd name="connsiteX3" fmla="*/ 1345308 w 1665831"/>
              <a:gd name="connsiteY3" fmla="*/ 78418 h 634994"/>
              <a:gd name="connsiteX4" fmla="*/ 1427263 w 1665831"/>
              <a:gd name="connsiteY4" fmla="*/ 311398 h 634994"/>
              <a:gd name="connsiteX5" fmla="*/ 1665831 w 1665831"/>
              <a:gd name="connsiteY5" fmla="*/ 631282 h 634994"/>
              <a:gd name="connsiteX6" fmla="*/ 0 w 1665831"/>
              <a:gd name="connsiteY6" fmla="*/ 634994 h 634994"/>
              <a:gd name="connsiteX0" fmla="*/ 28681 w 1919707"/>
              <a:gd name="connsiteY0" fmla="*/ 634994 h 784425"/>
              <a:gd name="connsiteX1" fmla="*/ 139633 w 1919707"/>
              <a:gd name="connsiteY1" fmla="*/ 4648 h 784425"/>
              <a:gd name="connsiteX2" fmla="*/ 1224662 w 1919707"/>
              <a:gd name="connsiteY2" fmla="*/ 2043 h 784425"/>
              <a:gd name="connsiteX3" fmla="*/ 1373989 w 1919707"/>
              <a:gd name="connsiteY3" fmla="*/ 78418 h 784425"/>
              <a:gd name="connsiteX4" fmla="*/ 1455944 w 1919707"/>
              <a:gd name="connsiteY4" fmla="*/ 311398 h 784425"/>
              <a:gd name="connsiteX5" fmla="*/ 1694512 w 1919707"/>
              <a:gd name="connsiteY5" fmla="*/ 631282 h 784425"/>
              <a:gd name="connsiteX6" fmla="*/ 0 w 1919707"/>
              <a:gd name="connsiteY6" fmla="*/ 784425 h 784425"/>
              <a:gd name="connsiteX7" fmla="*/ 28681 w 1919707"/>
              <a:gd name="connsiteY7" fmla="*/ 634994 h 784425"/>
              <a:gd name="connsiteX0" fmla="*/ 28681 w 3946878"/>
              <a:gd name="connsiteY0" fmla="*/ 634994 h 784425"/>
              <a:gd name="connsiteX1" fmla="*/ 139633 w 3946878"/>
              <a:gd name="connsiteY1" fmla="*/ 4648 h 784425"/>
              <a:gd name="connsiteX2" fmla="*/ 1224662 w 3946878"/>
              <a:gd name="connsiteY2" fmla="*/ 2043 h 784425"/>
              <a:gd name="connsiteX3" fmla="*/ 1373989 w 3946878"/>
              <a:gd name="connsiteY3" fmla="*/ 78418 h 784425"/>
              <a:gd name="connsiteX4" fmla="*/ 1455944 w 3946878"/>
              <a:gd name="connsiteY4" fmla="*/ 311398 h 784425"/>
              <a:gd name="connsiteX5" fmla="*/ 1694512 w 3946878"/>
              <a:gd name="connsiteY5" fmla="*/ 631282 h 784425"/>
              <a:gd name="connsiteX6" fmla="*/ 3946878 w 3946878"/>
              <a:gd name="connsiteY6" fmla="*/ 637145 h 784425"/>
              <a:gd name="connsiteX7" fmla="*/ 0 w 3946878"/>
              <a:gd name="connsiteY7" fmla="*/ 784425 h 784425"/>
              <a:gd name="connsiteX8" fmla="*/ 28681 w 3946878"/>
              <a:gd name="connsiteY8" fmla="*/ 634994 h 784425"/>
              <a:gd name="connsiteX0" fmla="*/ 28681 w 4081583"/>
              <a:gd name="connsiteY0" fmla="*/ 634994 h 784425"/>
              <a:gd name="connsiteX1" fmla="*/ 139633 w 4081583"/>
              <a:gd name="connsiteY1" fmla="*/ 4648 h 784425"/>
              <a:gd name="connsiteX2" fmla="*/ 1224662 w 4081583"/>
              <a:gd name="connsiteY2" fmla="*/ 2043 h 784425"/>
              <a:gd name="connsiteX3" fmla="*/ 1373989 w 4081583"/>
              <a:gd name="connsiteY3" fmla="*/ 78418 h 784425"/>
              <a:gd name="connsiteX4" fmla="*/ 1455944 w 4081583"/>
              <a:gd name="connsiteY4" fmla="*/ 311398 h 784425"/>
              <a:gd name="connsiteX5" fmla="*/ 1694512 w 4081583"/>
              <a:gd name="connsiteY5" fmla="*/ 631282 h 784425"/>
              <a:gd name="connsiteX6" fmla="*/ 3946878 w 4081583"/>
              <a:gd name="connsiteY6" fmla="*/ 637145 h 784425"/>
              <a:gd name="connsiteX7" fmla="*/ 4081583 w 4081583"/>
              <a:gd name="connsiteY7" fmla="*/ 696917 h 784425"/>
              <a:gd name="connsiteX8" fmla="*/ 0 w 4081583"/>
              <a:gd name="connsiteY8" fmla="*/ 784425 h 784425"/>
              <a:gd name="connsiteX9" fmla="*/ 28681 w 4081583"/>
              <a:gd name="connsiteY9" fmla="*/ 634994 h 784425"/>
              <a:gd name="connsiteX0" fmla="*/ 28681 w 4081583"/>
              <a:gd name="connsiteY0" fmla="*/ 634994 h 784425"/>
              <a:gd name="connsiteX1" fmla="*/ 139633 w 4081583"/>
              <a:gd name="connsiteY1" fmla="*/ 4648 h 784425"/>
              <a:gd name="connsiteX2" fmla="*/ 1224662 w 4081583"/>
              <a:gd name="connsiteY2" fmla="*/ 2043 h 784425"/>
              <a:gd name="connsiteX3" fmla="*/ 1373989 w 4081583"/>
              <a:gd name="connsiteY3" fmla="*/ 78418 h 784425"/>
              <a:gd name="connsiteX4" fmla="*/ 1455944 w 4081583"/>
              <a:gd name="connsiteY4" fmla="*/ 311398 h 784425"/>
              <a:gd name="connsiteX5" fmla="*/ 1694512 w 4081583"/>
              <a:gd name="connsiteY5" fmla="*/ 631282 h 784425"/>
              <a:gd name="connsiteX6" fmla="*/ 3946878 w 4081583"/>
              <a:gd name="connsiteY6" fmla="*/ 637145 h 784425"/>
              <a:gd name="connsiteX7" fmla="*/ 4081583 w 4081583"/>
              <a:gd name="connsiteY7" fmla="*/ 696917 h 784425"/>
              <a:gd name="connsiteX8" fmla="*/ 0 w 4081583"/>
              <a:gd name="connsiteY8" fmla="*/ 784425 h 784425"/>
              <a:gd name="connsiteX9" fmla="*/ 28681 w 4081583"/>
              <a:gd name="connsiteY9" fmla="*/ 634994 h 784425"/>
              <a:gd name="connsiteX0" fmla="*/ 28681 w 4127097"/>
              <a:gd name="connsiteY0" fmla="*/ 634994 h 784425"/>
              <a:gd name="connsiteX1" fmla="*/ 139633 w 4127097"/>
              <a:gd name="connsiteY1" fmla="*/ 4648 h 784425"/>
              <a:gd name="connsiteX2" fmla="*/ 1224662 w 4127097"/>
              <a:gd name="connsiteY2" fmla="*/ 2043 h 784425"/>
              <a:gd name="connsiteX3" fmla="*/ 1373989 w 4127097"/>
              <a:gd name="connsiteY3" fmla="*/ 78418 h 784425"/>
              <a:gd name="connsiteX4" fmla="*/ 1455944 w 4127097"/>
              <a:gd name="connsiteY4" fmla="*/ 311398 h 784425"/>
              <a:gd name="connsiteX5" fmla="*/ 1694512 w 4127097"/>
              <a:gd name="connsiteY5" fmla="*/ 631282 h 784425"/>
              <a:gd name="connsiteX6" fmla="*/ 3946878 w 4127097"/>
              <a:gd name="connsiteY6" fmla="*/ 637145 h 784425"/>
              <a:gd name="connsiteX7" fmla="*/ 4127097 w 4127097"/>
              <a:gd name="connsiteY7" fmla="*/ 742124 h 784425"/>
              <a:gd name="connsiteX8" fmla="*/ 0 w 4127097"/>
              <a:gd name="connsiteY8" fmla="*/ 784425 h 784425"/>
              <a:gd name="connsiteX9" fmla="*/ 28681 w 4127097"/>
              <a:gd name="connsiteY9" fmla="*/ 634994 h 784425"/>
              <a:gd name="connsiteX0" fmla="*/ 28681 w 4127097"/>
              <a:gd name="connsiteY0" fmla="*/ 634994 h 959280"/>
              <a:gd name="connsiteX1" fmla="*/ 139633 w 4127097"/>
              <a:gd name="connsiteY1" fmla="*/ 4648 h 959280"/>
              <a:gd name="connsiteX2" fmla="*/ 1224662 w 4127097"/>
              <a:gd name="connsiteY2" fmla="*/ 2043 h 959280"/>
              <a:gd name="connsiteX3" fmla="*/ 1373989 w 4127097"/>
              <a:gd name="connsiteY3" fmla="*/ 78418 h 959280"/>
              <a:gd name="connsiteX4" fmla="*/ 1455944 w 4127097"/>
              <a:gd name="connsiteY4" fmla="*/ 311398 h 959280"/>
              <a:gd name="connsiteX5" fmla="*/ 1694512 w 4127097"/>
              <a:gd name="connsiteY5" fmla="*/ 631282 h 959280"/>
              <a:gd name="connsiteX6" fmla="*/ 4027454 w 4127097"/>
              <a:gd name="connsiteY6" fmla="*/ 959280 h 959280"/>
              <a:gd name="connsiteX7" fmla="*/ 4127097 w 4127097"/>
              <a:gd name="connsiteY7" fmla="*/ 742124 h 959280"/>
              <a:gd name="connsiteX8" fmla="*/ 0 w 4127097"/>
              <a:gd name="connsiteY8" fmla="*/ 784425 h 959280"/>
              <a:gd name="connsiteX9" fmla="*/ 28681 w 4127097"/>
              <a:gd name="connsiteY9" fmla="*/ 634994 h 959280"/>
              <a:gd name="connsiteX0" fmla="*/ 28681 w 4127097"/>
              <a:gd name="connsiteY0" fmla="*/ 634994 h 784425"/>
              <a:gd name="connsiteX1" fmla="*/ 139633 w 4127097"/>
              <a:gd name="connsiteY1" fmla="*/ 4648 h 784425"/>
              <a:gd name="connsiteX2" fmla="*/ 1224662 w 4127097"/>
              <a:gd name="connsiteY2" fmla="*/ 2043 h 784425"/>
              <a:gd name="connsiteX3" fmla="*/ 1373989 w 4127097"/>
              <a:gd name="connsiteY3" fmla="*/ 78418 h 784425"/>
              <a:gd name="connsiteX4" fmla="*/ 1455944 w 4127097"/>
              <a:gd name="connsiteY4" fmla="*/ 311398 h 784425"/>
              <a:gd name="connsiteX5" fmla="*/ 1694512 w 4127097"/>
              <a:gd name="connsiteY5" fmla="*/ 631282 h 784425"/>
              <a:gd name="connsiteX6" fmla="*/ 3969526 w 4127097"/>
              <a:gd name="connsiteY6" fmla="*/ 631158 h 784425"/>
              <a:gd name="connsiteX7" fmla="*/ 4127097 w 4127097"/>
              <a:gd name="connsiteY7" fmla="*/ 742124 h 784425"/>
              <a:gd name="connsiteX8" fmla="*/ 0 w 4127097"/>
              <a:gd name="connsiteY8" fmla="*/ 784425 h 784425"/>
              <a:gd name="connsiteX9" fmla="*/ 28681 w 4127097"/>
              <a:gd name="connsiteY9" fmla="*/ 634994 h 784425"/>
              <a:gd name="connsiteX0" fmla="*/ 28681 w 4200128"/>
              <a:gd name="connsiteY0" fmla="*/ 634994 h 784425"/>
              <a:gd name="connsiteX1" fmla="*/ 139633 w 4200128"/>
              <a:gd name="connsiteY1" fmla="*/ 4648 h 784425"/>
              <a:gd name="connsiteX2" fmla="*/ 1224662 w 4200128"/>
              <a:gd name="connsiteY2" fmla="*/ 2043 h 784425"/>
              <a:gd name="connsiteX3" fmla="*/ 1373989 w 4200128"/>
              <a:gd name="connsiteY3" fmla="*/ 78418 h 784425"/>
              <a:gd name="connsiteX4" fmla="*/ 1455944 w 4200128"/>
              <a:gd name="connsiteY4" fmla="*/ 311398 h 784425"/>
              <a:gd name="connsiteX5" fmla="*/ 1694512 w 4200128"/>
              <a:gd name="connsiteY5" fmla="*/ 631282 h 784425"/>
              <a:gd name="connsiteX6" fmla="*/ 3969526 w 4200128"/>
              <a:gd name="connsiteY6" fmla="*/ 631158 h 784425"/>
              <a:gd name="connsiteX7" fmla="*/ 4200128 w 4200128"/>
              <a:gd name="connsiteY7" fmla="*/ 784145 h 784425"/>
              <a:gd name="connsiteX8" fmla="*/ 0 w 4200128"/>
              <a:gd name="connsiteY8" fmla="*/ 784425 h 784425"/>
              <a:gd name="connsiteX9" fmla="*/ 28681 w 4200128"/>
              <a:gd name="connsiteY9" fmla="*/ 634994 h 784425"/>
              <a:gd name="connsiteX0" fmla="*/ 28681 w 4200128"/>
              <a:gd name="connsiteY0" fmla="*/ 634994 h 784425"/>
              <a:gd name="connsiteX1" fmla="*/ 139633 w 4200128"/>
              <a:gd name="connsiteY1" fmla="*/ 4648 h 784425"/>
              <a:gd name="connsiteX2" fmla="*/ 1224662 w 4200128"/>
              <a:gd name="connsiteY2" fmla="*/ 2043 h 784425"/>
              <a:gd name="connsiteX3" fmla="*/ 1373989 w 4200128"/>
              <a:gd name="connsiteY3" fmla="*/ 78418 h 784425"/>
              <a:gd name="connsiteX4" fmla="*/ 1455944 w 4200128"/>
              <a:gd name="connsiteY4" fmla="*/ 311398 h 784425"/>
              <a:gd name="connsiteX5" fmla="*/ 1694512 w 4200128"/>
              <a:gd name="connsiteY5" fmla="*/ 631282 h 784425"/>
              <a:gd name="connsiteX6" fmla="*/ 3953826 w 4200128"/>
              <a:gd name="connsiteY6" fmla="*/ 643631 h 784425"/>
              <a:gd name="connsiteX7" fmla="*/ 4200128 w 4200128"/>
              <a:gd name="connsiteY7" fmla="*/ 784145 h 784425"/>
              <a:gd name="connsiteX8" fmla="*/ 0 w 4200128"/>
              <a:gd name="connsiteY8" fmla="*/ 784425 h 784425"/>
              <a:gd name="connsiteX9" fmla="*/ 28681 w 4200128"/>
              <a:gd name="connsiteY9" fmla="*/ 634994 h 7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00128" h="784425">
                <a:moveTo>
                  <a:pt x="28681" y="634994"/>
                </a:moveTo>
                <a:lnTo>
                  <a:pt x="139633" y="4648"/>
                </a:lnTo>
                <a:lnTo>
                  <a:pt x="1224662" y="2043"/>
                </a:lnTo>
                <a:cubicBezTo>
                  <a:pt x="1286126" y="0"/>
                  <a:pt x="1335442" y="26859"/>
                  <a:pt x="1373989" y="78418"/>
                </a:cubicBezTo>
                <a:cubicBezTo>
                  <a:pt x="1412536" y="129977"/>
                  <a:pt x="1432315" y="231368"/>
                  <a:pt x="1455944" y="311398"/>
                </a:cubicBezTo>
                <a:cubicBezTo>
                  <a:pt x="1479573" y="391428"/>
                  <a:pt x="1549660" y="634631"/>
                  <a:pt x="1694512" y="631282"/>
                </a:cubicBezTo>
                <a:lnTo>
                  <a:pt x="3953826" y="643631"/>
                </a:lnTo>
                <a:lnTo>
                  <a:pt x="4200128" y="784145"/>
                </a:lnTo>
                <a:lnTo>
                  <a:pt x="0" y="784425"/>
                </a:lnTo>
                <a:lnTo>
                  <a:pt x="28681" y="634994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5200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 w="15875" cmpd="sng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73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2700000" scaled="1"/>
              <a:tileRect/>
            </a:gradFill>
            <a:miter lim="800000"/>
          </a:ln>
          <a:effectLst>
            <a:outerShdw blurRad="88900" dist="50800" dir="5400000" algn="t" rotWithShape="0">
              <a:prstClr val="black">
                <a:alpha val="29000"/>
              </a:prstClr>
            </a:outerShdw>
          </a:effectLst>
          <a:scene3d>
            <a:camera prst="orthographicFront"/>
            <a:lightRig rig="soft" dir="t">
              <a:rot lat="0" lon="0" rev="300000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" name="Group 115"/>
          <p:cNvGrpSpPr/>
          <p:nvPr userDrawn="1"/>
        </p:nvGrpSpPr>
        <p:grpSpPr bwMode="gray">
          <a:xfrm flipH="1" flipV="1">
            <a:off x="6657052" y="5936624"/>
            <a:ext cx="2164418" cy="672243"/>
            <a:chOff x="4189723" y="5806414"/>
            <a:chExt cx="2302496" cy="822325"/>
          </a:xfrm>
          <a:gradFill flip="none" rotWithShape="1">
            <a:gsLst>
              <a:gs pos="0">
                <a:srgbClr val="FFFFFF">
                  <a:alpha val="0"/>
                </a:srgbClr>
              </a:gs>
              <a:gs pos="52000">
                <a:srgbClr val="FFFFFF">
                  <a:alpha val="20000"/>
                </a:srgbClr>
              </a:gs>
              <a:gs pos="100000">
                <a:srgbClr val="FFFFFF">
                  <a:alpha val="55000"/>
                </a:srgbClr>
              </a:gs>
            </a:gsLst>
            <a:lin ang="0" scaled="1"/>
            <a:tileRect/>
          </a:gradFill>
        </p:grpSpPr>
        <p:grpSp>
          <p:nvGrpSpPr>
            <p:cNvPr id="10" name="Group 86"/>
            <p:cNvGrpSpPr>
              <a:grpSpLocks/>
            </p:cNvGrpSpPr>
            <p:nvPr/>
          </p:nvGrpSpPr>
          <p:grpSpPr bwMode="gray">
            <a:xfrm rot="16200000">
              <a:off x="5569881" y="5706402"/>
              <a:ext cx="822325" cy="1022350"/>
              <a:chOff x="2667" y="1988"/>
              <a:chExt cx="789" cy="980"/>
            </a:xfrm>
            <a:grpFill/>
          </p:grpSpPr>
          <p:sp>
            <p:nvSpPr>
              <p:cNvPr id="31" name="Oval 87"/>
              <p:cNvSpPr>
                <a:spLocks noChangeArrowheads="1"/>
              </p:cNvSpPr>
              <p:nvPr/>
            </p:nvSpPr>
            <p:spPr bwMode="gray">
              <a:xfrm>
                <a:off x="2832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2" name="Oval 88"/>
              <p:cNvSpPr>
                <a:spLocks noChangeArrowheads="1"/>
              </p:cNvSpPr>
              <p:nvPr/>
            </p:nvSpPr>
            <p:spPr bwMode="gray">
              <a:xfrm>
                <a:off x="2997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3" name="Oval 89"/>
              <p:cNvSpPr>
                <a:spLocks noChangeArrowheads="1"/>
              </p:cNvSpPr>
              <p:nvPr/>
            </p:nvSpPr>
            <p:spPr bwMode="gray">
              <a:xfrm>
                <a:off x="3156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4" name="Oval 90"/>
              <p:cNvSpPr>
                <a:spLocks noChangeArrowheads="1"/>
              </p:cNvSpPr>
              <p:nvPr/>
            </p:nvSpPr>
            <p:spPr bwMode="gray">
              <a:xfrm>
                <a:off x="2826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5" name="Oval 91"/>
              <p:cNvSpPr>
                <a:spLocks noChangeArrowheads="1"/>
              </p:cNvSpPr>
              <p:nvPr/>
            </p:nvSpPr>
            <p:spPr bwMode="gray">
              <a:xfrm>
                <a:off x="2991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6" name="Oval 92"/>
              <p:cNvSpPr>
                <a:spLocks noChangeArrowheads="1"/>
              </p:cNvSpPr>
              <p:nvPr/>
            </p:nvSpPr>
            <p:spPr bwMode="gray">
              <a:xfrm>
                <a:off x="3150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" name="Oval 93"/>
              <p:cNvSpPr>
                <a:spLocks noChangeArrowheads="1"/>
              </p:cNvSpPr>
              <p:nvPr/>
            </p:nvSpPr>
            <p:spPr bwMode="gray">
              <a:xfrm>
                <a:off x="2830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8" name="Oval 94"/>
              <p:cNvSpPr>
                <a:spLocks noChangeArrowheads="1"/>
              </p:cNvSpPr>
              <p:nvPr/>
            </p:nvSpPr>
            <p:spPr bwMode="gray">
              <a:xfrm>
                <a:off x="2995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" name="Oval 95"/>
              <p:cNvSpPr>
                <a:spLocks noChangeArrowheads="1"/>
              </p:cNvSpPr>
              <p:nvPr/>
            </p:nvSpPr>
            <p:spPr bwMode="gray">
              <a:xfrm>
                <a:off x="3154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" name="Oval 96"/>
              <p:cNvSpPr>
                <a:spLocks noChangeArrowheads="1"/>
              </p:cNvSpPr>
              <p:nvPr/>
            </p:nvSpPr>
            <p:spPr bwMode="gray">
              <a:xfrm>
                <a:off x="2834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1" name="Oval 97"/>
              <p:cNvSpPr>
                <a:spLocks noChangeArrowheads="1"/>
              </p:cNvSpPr>
              <p:nvPr/>
            </p:nvSpPr>
            <p:spPr bwMode="gray">
              <a:xfrm>
                <a:off x="2999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2" name="Oval 98"/>
              <p:cNvSpPr>
                <a:spLocks noChangeArrowheads="1"/>
              </p:cNvSpPr>
              <p:nvPr/>
            </p:nvSpPr>
            <p:spPr bwMode="gray">
              <a:xfrm>
                <a:off x="3158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3" name="Oval 99"/>
              <p:cNvSpPr>
                <a:spLocks noChangeArrowheads="1"/>
              </p:cNvSpPr>
              <p:nvPr/>
            </p:nvSpPr>
            <p:spPr bwMode="gray">
              <a:xfrm>
                <a:off x="2667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4" name="Oval 100"/>
              <p:cNvSpPr>
                <a:spLocks noChangeArrowheads="1"/>
              </p:cNvSpPr>
              <p:nvPr/>
            </p:nvSpPr>
            <p:spPr bwMode="gray">
              <a:xfrm>
                <a:off x="3003" y="2824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5" name="Oval 101"/>
              <p:cNvSpPr>
                <a:spLocks noChangeArrowheads="1"/>
              </p:cNvSpPr>
              <p:nvPr/>
            </p:nvSpPr>
            <p:spPr bwMode="gray">
              <a:xfrm>
                <a:off x="3312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6" name="Oval 102"/>
              <p:cNvSpPr>
                <a:spLocks noChangeArrowheads="1"/>
              </p:cNvSpPr>
              <p:nvPr/>
            </p:nvSpPr>
            <p:spPr bwMode="gray">
              <a:xfrm>
                <a:off x="2832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7" name="Oval 103"/>
              <p:cNvSpPr>
                <a:spLocks noChangeArrowheads="1"/>
              </p:cNvSpPr>
              <p:nvPr/>
            </p:nvSpPr>
            <p:spPr bwMode="gray">
              <a:xfrm>
                <a:off x="2997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8" name="Oval 104"/>
              <p:cNvSpPr>
                <a:spLocks noChangeArrowheads="1"/>
              </p:cNvSpPr>
              <p:nvPr/>
            </p:nvSpPr>
            <p:spPr bwMode="gray">
              <a:xfrm>
                <a:off x="3156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2" name="Group 106"/>
            <p:cNvGrpSpPr>
              <a:grpSpLocks/>
            </p:cNvGrpSpPr>
            <p:nvPr/>
          </p:nvGrpSpPr>
          <p:grpSpPr bwMode="gray">
            <a:xfrm rot="16200000">
              <a:off x="4289735" y="5706402"/>
              <a:ext cx="822325" cy="1022350"/>
              <a:chOff x="2667" y="1988"/>
              <a:chExt cx="789" cy="980"/>
            </a:xfrm>
            <a:grpFill/>
          </p:grpSpPr>
          <p:sp>
            <p:nvSpPr>
              <p:cNvPr id="13" name="Oval 107"/>
              <p:cNvSpPr>
                <a:spLocks noChangeArrowheads="1"/>
              </p:cNvSpPr>
              <p:nvPr/>
            </p:nvSpPr>
            <p:spPr bwMode="gray">
              <a:xfrm>
                <a:off x="2832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Oval 108"/>
              <p:cNvSpPr>
                <a:spLocks noChangeArrowheads="1"/>
              </p:cNvSpPr>
              <p:nvPr/>
            </p:nvSpPr>
            <p:spPr bwMode="gray">
              <a:xfrm>
                <a:off x="2997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Oval 109"/>
              <p:cNvSpPr>
                <a:spLocks noChangeArrowheads="1"/>
              </p:cNvSpPr>
              <p:nvPr/>
            </p:nvSpPr>
            <p:spPr bwMode="gray">
              <a:xfrm>
                <a:off x="3156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Oval 110"/>
              <p:cNvSpPr>
                <a:spLocks noChangeArrowheads="1"/>
              </p:cNvSpPr>
              <p:nvPr/>
            </p:nvSpPr>
            <p:spPr bwMode="gray">
              <a:xfrm>
                <a:off x="2826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Oval 111"/>
              <p:cNvSpPr>
                <a:spLocks noChangeArrowheads="1"/>
              </p:cNvSpPr>
              <p:nvPr/>
            </p:nvSpPr>
            <p:spPr bwMode="gray">
              <a:xfrm>
                <a:off x="2991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Oval 112"/>
              <p:cNvSpPr>
                <a:spLocks noChangeArrowheads="1"/>
              </p:cNvSpPr>
              <p:nvPr/>
            </p:nvSpPr>
            <p:spPr bwMode="gray">
              <a:xfrm>
                <a:off x="3150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Oval 113"/>
              <p:cNvSpPr>
                <a:spLocks noChangeArrowheads="1"/>
              </p:cNvSpPr>
              <p:nvPr/>
            </p:nvSpPr>
            <p:spPr bwMode="gray">
              <a:xfrm>
                <a:off x="2830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Oval 114"/>
              <p:cNvSpPr>
                <a:spLocks noChangeArrowheads="1"/>
              </p:cNvSpPr>
              <p:nvPr/>
            </p:nvSpPr>
            <p:spPr bwMode="gray">
              <a:xfrm>
                <a:off x="2995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Oval 115"/>
              <p:cNvSpPr>
                <a:spLocks noChangeArrowheads="1"/>
              </p:cNvSpPr>
              <p:nvPr/>
            </p:nvSpPr>
            <p:spPr bwMode="gray">
              <a:xfrm>
                <a:off x="3154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Oval 116"/>
              <p:cNvSpPr>
                <a:spLocks noChangeArrowheads="1"/>
              </p:cNvSpPr>
              <p:nvPr/>
            </p:nvSpPr>
            <p:spPr bwMode="gray">
              <a:xfrm>
                <a:off x="2834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Oval 117"/>
              <p:cNvSpPr>
                <a:spLocks noChangeArrowheads="1"/>
              </p:cNvSpPr>
              <p:nvPr/>
            </p:nvSpPr>
            <p:spPr bwMode="gray">
              <a:xfrm>
                <a:off x="2999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Oval 118"/>
              <p:cNvSpPr>
                <a:spLocks noChangeArrowheads="1"/>
              </p:cNvSpPr>
              <p:nvPr/>
            </p:nvSpPr>
            <p:spPr bwMode="gray">
              <a:xfrm>
                <a:off x="3158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Oval 119"/>
              <p:cNvSpPr>
                <a:spLocks noChangeArrowheads="1"/>
              </p:cNvSpPr>
              <p:nvPr/>
            </p:nvSpPr>
            <p:spPr bwMode="gray">
              <a:xfrm>
                <a:off x="2667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Oval 120"/>
              <p:cNvSpPr>
                <a:spLocks noChangeArrowheads="1"/>
              </p:cNvSpPr>
              <p:nvPr/>
            </p:nvSpPr>
            <p:spPr bwMode="gray">
              <a:xfrm>
                <a:off x="3003" y="2824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Oval 121"/>
              <p:cNvSpPr>
                <a:spLocks noChangeArrowheads="1"/>
              </p:cNvSpPr>
              <p:nvPr/>
            </p:nvSpPr>
            <p:spPr bwMode="gray">
              <a:xfrm>
                <a:off x="3312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Oval 122"/>
              <p:cNvSpPr>
                <a:spLocks noChangeArrowheads="1"/>
              </p:cNvSpPr>
              <p:nvPr/>
            </p:nvSpPr>
            <p:spPr bwMode="gray">
              <a:xfrm>
                <a:off x="2832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" name="Oval 123"/>
              <p:cNvSpPr>
                <a:spLocks noChangeArrowheads="1"/>
              </p:cNvSpPr>
              <p:nvPr/>
            </p:nvSpPr>
            <p:spPr bwMode="gray">
              <a:xfrm>
                <a:off x="2997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0" name="Oval 124"/>
              <p:cNvSpPr>
                <a:spLocks noChangeArrowheads="1"/>
              </p:cNvSpPr>
              <p:nvPr/>
            </p:nvSpPr>
            <p:spPr bwMode="gray">
              <a:xfrm>
                <a:off x="3156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49" name="Group 277"/>
          <p:cNvGrpSpPr>
            <a:grpSpLocks/>
          </p:cNvGrpSpPr>
          <p:nvPr userDrawn="1"/>
        </p:nvGrpSpPr>
        <p:grpSpPr bwMode="gray">
          <a:xfrm rot="5400000" flipH="1" flipV="1">
            <a:off x="4438775" y="594356"/>
            <a:ext cx="1463040" cy="1463040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50" name="Freeform 278"/>
            <p:cNvSpPr>
              <a:spLocks/>
            </p:cNvSpPr>
            <p:nvPr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AutoShape 279"/>
            <p:cNvSpPr>
              <a:spLocks noChangeArrowheads="1"/>
            </p:cNvSpPr>
            <p:nvPr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52" name="Picture 46" descr="2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 flipH="1" flipV="1">
            <a:off x="203371" y="-15588"/>
            <a:ext cx="371709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Rectangle 52"/>
          <p:cNvSpPr/>
          <p:nvPr userDrawn="1"/>
        </p:nvSpPr>
        <p:spPr bwMode="gray">
          <a:xfrm rot="5400000" flipH="1" flipV="1">
            <a:off x="796131" y="-796131"/>
            <a:ext cx="5792788" cy="7385050"/>
          </a:xfrm>
          <a:prstGeom prst="rect">
            <a:avLst/>
          </a:prstGeom>
          <a:blipFill dpi="0" rotWithShape="1">
            <a:blip r:embed="rId3" cstate="print">
              <a:grayscl/>
            </a:blip>
            <a:srcRect/>
            <a:tile tx="0" ty="0" sx="100000" sy="100000" flip="none" algn="tl"/>
          </a:blipFill>
          <a:ln w="9525" cmpd="sng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4" name="Group 203"/>
          <p:cNvGrpSpPr/>
          <p:nvPr userDrawn="1"/>
        </p:nvGrpSpPr>
        <p:grpSpPr bwMode="gray">
          <a:xfrm flipH="1" flipV="1">
            <a:off x="466717" y="1353776"/>
            <a:ext cx="2302496" cy="822325"/>
            <a:chOff x="4189723" y="5806414"/>
            <a:chExt cx="2302496" cy="822325"/>
          </a:xfrm>
          <a:gradFill flip="none" rotWithShape="1">
            <a:gsLst>
              <a:gs pos="0">
                <a:srgbClr val="FFFFFF">
                  <a:alpha val="0"/>
                </a:srgbClr>
              </a:gs>
              <a:gs pos="52000">
                <a:srgbClr val="FFFFFF">
                  <a:alpha val="20000"/>
                </a:srgbClr>
              </a:gs>
              <a:gs pos="100000">
                <a:srgbClr val="FFFFFF">
                  <a:alpha val="55000"/>
                </a:srgbClr>
              </a:gs>
            </a:gsLst>
            <a:lin ang="0" scaled="1"/>
            <a:tileRect/>
          </a:gradFill>
        </p:grpSpPr>
        <p:grpSp>
          <p:nvGrpSpPr>
            <p:cNvPr id="55" name="Group 86"/>
            <p:cNvGrpSpPr>
              <a:grpSpLocks/>
            </p:cNvGrpSpPr>
            <p:nvPr/>
          </p:nvGrpSpPr>
          <p:grpSpPr bwMode="gray">
            <a:xfrm rot="16200000">
              <a:off x="5569881" y="5706402"/>
              <a:ext cx="822325" cy="1022350"/>
              <a:chOff x="2667" y="1988"/>
              <a:chExt cx="789" cy="980"/>
            </a:xfrm>
            <a:grpFill/>
          </p:grpSpPr>
          <p:sp>
            <p:nvSpPr>
              <p:cNvPr id="75" name="Oval 87"/>
              <p:cNvSpPr>
                <a:spLocks noChangeArrowheads="1"/>
              </p:cNvSpPr>
              <p:nvPr/>
            </p:nvSpPr>
            <p:spPr bwMode="gray">
              <a:xfrm>
                <a:off x="2832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6" name="Oval 88"/>
              <p:cNvSpPr>
                <a:spLocks noChangeArrowheads="1"/>
              </p:cNvSpPr>
              <p:nvPr/>
            </p:nvSpPr>
            <p:spPr bwMode="gray">
              <a:xfrm>
                <a:off x="2997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7" name="Oval 89"/>
              <p:cNvSpPr>
                <a:spLocks noChangeArrowheads="1"/>
              </p:cNvSpPr>
              <p:nvPr/>
            </p:nvSpPr>
            <p:spPr bwMode="gray">
              <a:xfrm>
                <a:off x="3156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8" name="Oval 90"/>
              <p:cNvSpPr>
                <a:spLocks noChangeArrowheads="1"/>
              </p:cNvSpPr>
              <p:nvPr/>
            </p:nvSpPr>
            <p:spPr bwMode="gray">
              <a:xfrm>
                <a:off x="2826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9" name="Oval 91"/>
              <p:cNvSpPr>
                <a:spLocks noChangeArrowheads="1"/>
              </p:cNvSpPr>
              <p:nvPr/>
            </p:nvSpPr>
            <p:spPr bwMode="gray">
              <a:xfrm>
                <a:off x="2991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0" name="Oval 92"/>
              <p:cNvSpPr>
                <a:spLocks noChangeArrowheads="1"/>
              </p:cNvSpPr>
              <p:nvPr/>
            </p:nvSpPr>
            <p:spPr bwMode="gray">
              <a:xfrm>
                <a:off x="3150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1" name="Oval 93"/>
              <p:cNvSpPr>
                <a:spLocks noChangeArrowheads="1"/>
              </p:cNvSpPr>
              <p:nvPr/>
            </p:nvSpPr>
            <p:spPr bwMode="gray">
              <a:xfrm>
                <a:off x="2830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2" name="Oval 94"/>
              <p:cNvSpPr>
                <a:spLocks noChangeArrowheads="1"/>
              </p:cNvSpPr>
              <p:nvPr/>
            </p:nvSpPr>
            <p:spPr bwMode="gray">
              <a:xfrm>
                <a:off x="2995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3" name="Oval 95"/>
              <p:cNvSpPr>
                <a:spLocks noChangeArrowheads="1"/>
              </p:cNvSpPr>
              <p:nvPr/>
            </p:nvSpPr>
            <p:spPr bwMode="gray">
              <a:xfrm>
                <a:off x="3154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4" name="Oval 96"/>
              <p:cNvSpPr>
                <a:spLocks noChangeArrowheads="1"/>
              </p:cNvSpPr>
              <p:nvPr/>
            </p:nvSpPr>
            <p:spPr bwMode="gray">
              <a:xfrm>
                <a:off x="2834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5" name="Oval 97"/>
              <p:cNvSpPr>
                <a:spLocks noChangeArrowheads="1"/>
              </p:cNvSpPr>
              <p:nvPr/>
            </p:nvSpPr>
            <p:spPr bwMode="gray">
              <a:xfrm>
                <a:off x="2999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6" name="Oval 98"/>
              <p:cNvSpPr>
                <a:spLocks noChangeArrowheads="1"/>
              </p:cNvSpPr>
              <p:nvPr/>
            </p:nvSpPr>
            <p:spPr bwMode="gray">
              <a:xfrm>
                <a:off x="3158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7" name="Oval 99"/>
              <p:cNvSpPr>
                <a:spLocks noChangeArrowheads="1"/>
              </p:cNvSpPr>
              <p:nvPr/>
            </p:nvSpPr>
            <p:spPr bwMode="gray">
              <a:xfrm>
                <a:off x="2667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8" name="Oval 100"/>
              <p:cNvSpPr>
                <a:spLocks noChangeArrowheads="1"/>
              </p:cNvSpPr>
              <p:nvPr/>
            </p:nvSpPr>
            <p:spPr bwMode="gray">
              <a:xfrm>
                <a:off x="3003" y="2824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9" name="Oval 101"/>
              <p:cNvSpPr>
                <a:spLocks noChangeArrowheads="1"/>
              </p:cNvSpPr>
              <p:nvPr/>
            </p:nvSpPr>
            <p:spPr bwMode="gray">
              <a:xfrm>
                <a:off x="3312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0" name="Oval 102"/>
              <p:cNvSpPr>
                <a:spLocks noChangeArrowheads="1"/>
              </p:cNvSpPr>
              <p:nvPr/>
            </p:nvSpPr>
            <p:spPr bwMode="gray">
              <a:xfrm>
                <a:off x="2832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1" name="Oval 103"/>
              <p:cNvSpPr>
                <a:spLocks noChangeArrowheads="1"/>
              </p:cNvSpPr>
              <p:nvPr/>
            </p:nvSpPr>
            <p:spPr bwMode="gray">
              <a:xfrm>
                <a:off x="2997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2" name="Oval 104"/>
              <p:cNvSpPr>
                <a:spLocks noChangeArrowheads="1"/>
              </p:cNvSpPr>
              <p:nvPr/>
            </p:nvSpPr>
            <p:spPr bwMode="gray">
              <a:xfrm>
                <a:off x="3156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56" name="Group 106"/>
            <p:cNvGrpSpPr>
              <a:grpSpLocks/>
            </p:cNvGrpSpPr>
            <p:nvPr/>
          </p:nvGrpSpPr>
          <p:grpSpPr bwMode="gray">
            <a:xfrm rot="16200000">
              <a:off x="4289735" y="5706402"/>
              <a:ext cx="822325" cy="1022350"/>
              <a:chOff x="2667" y="1988"/>
              <a:chExt cx="789" cy="980"/>
            </a:xfrm>
            <a:grpFill/>
          </p:grpSpPr>
          <p:sp>
            <p:nvSpPr>
              <p:cNvPr id="57" name="Oval 107"/>
              <p:cNvSpPr>
                <a:spLocks noChangeArrowheads="1"/>
              </p:cNvSpPr>
              <p:nvPr/>
            </p:nvSpPr>
            <p:spPr bwMode="gray">
              <a:xfrm>
                <a:off x="2832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8" name="Oval 108"/>
              <p:cNvSpPr>
                <a:spLocks noChangeArrowheads="1"/>
              </p:cNvSpPr>
              <p:nvPr/>
            </p:nvSpPr>
            <p:spPr bwMode="gray">
              <a:xfrm>
                <a:off x="2997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9" name="Oval 109"/>
              <p:cNvSpPr>
                <a:spLocks noChangeArrowheads="1"/>
              </p:cNvSpPr>
              <p:nvPr/>
            </p:nvSpPr>
            <p:spPr bwMode="gray">
              <a:xfrm>
                <a:off x="3156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0" name="Oval 110"/>
              <p:cNvSpPr>
                <a:spLocks noChangeArrowheads="1"/>
              </p:cNvSpPr>
              <p:nvPr/>
            </p:nvSpPr>
            <p:spPr bwMode="gray">
              <a:xfrm>
                <a:off x="2826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1" name="Oval 111"/>
              <p:cNvSpPr>
                <a:spLocks noChangeArrowheads="1"/>
              </p:cNvSpPr>
              <p:nvPr/>
            </p:nvSpPr>
            <p:spPr bwMode="gray">
              <a:xfrm>
                <a:off x="2991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2" name="Oval 112"/>
              <p:cNvSpPr>
                <a:spLocks noChangeArrowheads="1"/>
              </p:cNvSpPr>
              <p:nvPr/>
            </p:nvSpPr>
            <p:spPr bwMode="gray">
              <a:xfrm>
                <a:off x="3150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3" name="Oval 113"/>
              <p:cNvSpPr>
                <a:spLocks noChangeArrowheads="1"/>
              </p:cNvSpPr>
              <p:nvPr/>
            </p:nvSpPr>
            <p:spPr bwMode="gray">
              <a:xfrm>
                <a:off x="2830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" name="Oval 114"/>
              <p:cNvSpPr>
                <a:spLocks noChangeArrowheads="1"/>
              </p:cNvSpPr>
              <p:nvPr/>
            </p:nvSpPr>
            <p:spPr bwMode="gray">
              <a:xfrm>
                <a:off x="2995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5" name="Oval 115"/>
              <p:cNvSpPr>
                <a:spLocks noChangeArrowheads="1"/>
              </p:cNvSpPr>
              <p:nvPr/>
            </p:nvSpPr>
            <p:spPr bwMode="gray">
              <a:xfrm>
                <a:off x="3154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" name="Oval 116"/>
              <p:cNvSpPr>
                <a:spLocks noChangeArrowheads="1"/>
              </p:cNvSpPr>
              <p:nvPr/>
            </p:nvSpPr>
            <p:spPr bwMode="gray">
              <a:xfrm>
                <a:off x="2834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7" name="Oval 117"/>
              <p:cNvSpPr>
                <a:spLocks noChangeArrowheads="1"/>
              </p:cNvSpPr>
              <p:nvPr/>
            </p:nvSpPr>
            <p:spPr bwMode="gray">
              <a:xfrm>
                <a:off x="2999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8" name="Oval 118"/>
              <p:cNvSpPr>
                <a:spLocks noChangeArrowheads="1"/>
              </p:cNvSpPr>
              <p:nvPr/>
            </p:nvSpPr>
            <p:spPr bwMode="gray">
              <a:xfrm>
                <a:off x="3158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9" name="Oval 119"/>
              <p:cNvSpPr>
                <a:spLocks noChangeArrowheads="1"/>
              </p:cNvSpPr>
              <p:nvPr/>
            </p:nvSpPr>
            <p:spPr bwMode="gray">
              <a:xfrm>
                <a:off x="2667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0" name="Oval 120"/>
              <p:cNvSpPr>
                <a:spLocks noChangeArrowheads="1"/>
              </p:cNvSpPr>
              <p:nvPr/>
            </p:nvSpPr>
            <p:spPr bwMode="gray">
              <a:xfrm>
                <a:off x="3003" y="2824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1" name="Oval 121"/>
              <p:cNvSpPr>
                <a:spLocks noChangeArrowheads="1"/>
              </p:cNvSpPr>
              <p:nvPr/>
            </p:nvSpPr>
            <p:spPr bwMode="gray">
              <a:xfrm>
                <a:off x="3312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2" name="Oval 122"/>
              <p:cNvSpPr>
                <a:spLocks noChangeArrowheads="1"/>
              </p:cNvSpPr>
              <p:nvPr/>
            </p:nvSpPr>
            <p:spPr bwMode="gray">
              <a:xfrm>
                <a:off x="2832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3" name="Oval 123"/>
              <p:cNvSpPr>
                <a:spLocks noChangeArrowheads="1"/>
              </p:cNvSpPr>
              <p:nvPr/>
            </p:nvSpPr>
            <p:spPr bwMode="gray">
              <a:xfrm>
                <a:off x="2997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4" name="Oval 124"/>
              <p:cNvSpPr>
                <a:spLocks noChangeArrowheads="1"/>
              </p:cNvSpPr>
              <p:nvPr/>
            </p:nvSpPr>
            <p:spPr bwMode="gray">
              <a:xfrm>
                <a:off x="3156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004" y="3620539"/>
            <a:ext cx="7068312" cy="11430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82004" y="2007257"/>
            <a:ext cx="7068312" cy="1572768"/>
          </a:xfrm>
          <a:prstGeom prst="rect">
            <a:avLst/>
          </a:prstGeom>
        </p:spPr>
        <p:txBody>
          <a:bodyPr/>
          <a:lstStyle>
            <a:lvl1pPr>
              <a:defRPr sz="4800" b="1"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6" name="Date Placeholder 3"/>
          <p:cNvSpPr>
            <a:spLocks noGrp="1"/>
          </p:cNvSpPr>
          <p:nvPr userDrawn="1">
            <p:ph type="dt" sz="half" idx="10"/>
          </p:nvPr>
        </p:nvSpPr>
        <p:spPr bwMode="gray">
          <a:xfrm>
            <a:off x="6350000" y="6448427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55B2F-980A-41CC-A634-0EF74CC2F984}" type="datetime1">
              <a:rPr lang="en-US" smtClean="0"/>
              <a:t>10/23/2017</a:t>
            </a:fld>
            <a:endParaRPr lang="en-US"/>
          </a:p>
        </p:txBody>
      </p:sp>
      <p:sp>
        <p:nvSpPr>
          <p:cNvPr id="97" name="Footer Placeholder 4"/>
          <p:cNvSpPr>
            <a:spLocks noGrp="1"/>
          </p:cNvSpPr>
          <p:nvPr userDrawn="1"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8" name="Slide Number Placeholder 5"/>
          <p:cNvSpPr>
            <a:spLocks noGrp="1"/>
          </p:cNvSpPr>
          <p:nvPr userDrawn="1">
            <p:ph type="sldNum" sz="quarter" idx="12"/>
          </p:nvPr>
        </p:nvSpPr>
        <p:spPr bwMode="gray">
          <a:xfrm>
            <a:off x="8566150" y="6464302"/>
            <a:ext cx="50165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8EA4D-F559-40E9-9EB2-EEEA8CBBA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9" name="Picture 92" descr="IPGM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20534367">
            <a:off x="8441351" y="4406428"/>
            <a:ext cx="444954" cy="52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9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4367">
            <a:off x="6494780" y="4786865"/>
            <a:ext cx="1998885" cy="5793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45" y="1783098"/>
            <a:ext cx="3913590" cy="439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5" y="1783098"/>
            <a:ext cx="3913590" cy="439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C228B-DAF9-4E66-9137-C2FD6E2B9983}" type="datetime1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A2237-BC3F-4D77-A156-38F170354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4792"/>
            <a:ext cx="4041648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487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64792"/>
            <a:ext cx="4041648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0487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CFF9C-9601-4087-93CE-E32356AA61E2}" type="datetime1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1C925-15F3-4CA4-BB9E-85281F64C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C94A2-4B69-4FA2-8282-F540C11765FE}" type="datetime1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F3485-6696-41DA-AF7C-F30E50390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6DEA7-14E9-45F1-9EA9-7A6E3CB1445B}" type="datetime1">
              <a:rPr lang="en-US" smtClean="0"/>
              <a:t>10/23/2017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30C83-AE67-46B5-B331-00EBABB5E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384" y="996696"/>
            <a:ext cx="3072384" cy="42976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0" y="996696"/>
            <a:ext cx="4425696" cy="50566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6384" y="1499616"/>
            <a:ext cx="3081528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27796-8162-42EA-917C-BC9D2AFB26BB}" type="datetime1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F7FBD-4F4A-4D11-A15C-5D535A11C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8667"/>
            <a:ext cx="5431536" cy="59435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4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1216152" y="1206989"/>
            <a:ext cx="6638544" cy="395935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buNone/>
              <a:def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080" y="5358357"/>
            <a:ext cx="5431536" cy="90525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62C1C-5109-448E-925A-2D5878FA87AE}" type="datetime1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F326E-5562-4C8D-89A7-B36B9A28F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94"/>
          <p:cNvGrpSpPr>
            <a:grpSpLocks/>
          </p:cNvGrpSpPr>
          <p:nvPr/>
        </p:nvGrpSpPr>
        <p:grpSpPr bwMode="auto">
          <a:xfrm>
            <a:off x="-11113" y="-3175"/>
            <a:ext cx="9155113" cy="6861175"/>
            <a:chOff x="-10476" y="-2952"/>
            <a:chExt cx="9154426" cy="6861646"/>
          </a:xfrm>
        </p:grpSpPr>
        <p:sp>
          <p:nvSpPr>
            <p:cNvPr id="7" name="Rectangle 6"/>
            <p:cNvSpPr/>
            <p:nvPr userDrawn="1"/>
          </p:nvSpPr>
          <p:spPr bwMode="gray">
            <a:xfrm rot="5400000" flipV="1">
              <a:off x="1137502" y="-1150930"/>
              <a:ext cx="6858471" cy="9154426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chemeClr val="bg1">
                    <a:alpha val="55000"/>
                  </a:schemeClr>
                </a:gs>
                <a:gs pos="60000">
                  <a:schemeClr val="bg1">
                    <a:alpha val="0"/>
                  </a:schemeClr>
                </a:gs>
              </a:gsLst>
              <a:lin ang="12000000" scaled="0"/>
              <a:tileRect/>
            </a:gradFill>
            <a:ln w="9525" cmpd="sng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 bwMode="gray">
            <a:xfrm rot="5400000">
              <a:off x="1133907" y="-1129789"/>
              <a:ext cx="6854576" cy="9122390"/>
            </a:xfrm>
            <a:prstGeom prst="rect">
              <a:avLst/>
            </a:prstGeom>
            <a:blipFill dpi="0" rotWithShape="1">
              <a:blip r:embed="rId1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9525" cmpd="sng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 bwMode="gray">
            <a:xfrm flipV="1">
              <a:off x="-2382" y="944"/>
              <a:ext cx="3252788" cy="1254969"/>
            </a:xfrm>
            <a:custGeom>
              <a:avLst/>
              <a:gdLst>
                <a:gd name="connsiteX0" fmla="*/ 0 w 9163746"/>
                <a:gd name="connsiteY0" fmla="*/ 0 h 1323101"/>
                <a:gd name="connsiteX1" fmla="*/ 9163746 w 9163746"/>
                <a:gd name="connsiteY1" fmla="*/ 0 h 1323101"/>
                <a:gd name="connsiteX2" fmla="*/ 9163746 w 9163746"/>
                <a:gd name="connsiteY2" fmla="*/ 1323101 h 1323101"/>
                <a:gd name="connsiteX3" fmla="*/ 0 w 9163746"/>
                <a:gd name="connsiteY3" fmla="*/ 1323101 h 1323101"/>
                <a:gd name="connsiteX4" fmla="*/ 0 w 9163746"/>
                <a:gd name="connsiteY4" fmla="*/ 0 h 1323101"/>
                <a:gd name="connsiteX0" fmla="*/ 0 w 9163746"/>
                <a:gd name="connsiteY0" fmla="*/ 0 h 2031981"/>
                <a:gd name="connsiteX1" fmla="*/ 9163746 w 9163746"/>
                <a:gd name="connsiteY1" fmla="*/ 708880 h 2031981"/>
                <a:gd name="connsiteX2" fmla="*/ 9163746 w 9163746"/>
                <a:gd name="connsiteY2" fmla="*/ 2031981 h 2031981"/>
                <a:gd name="connsiteX3" fmla="*/ 0 w 9163746"/>
                <a:gd name="connsiteY3" fmla="*/ 2031981 h 2031981"/>
                <a:gd name="connsiteX4" fmla="*/ 0 w 9163746"/>
                <a:gd name="connsiteY4" fmla="*/ 0 h 2031981"/>
                <a:gd name="connsiteX0" fmla="*/ 0 w 9163746"/>
                <a:gd name="connsiteY0" fmla="*/ 0 h 2031981"/>
                <a:gd name="connsiteX1" fmla="*/ 9163746 w 9163746"/>
                <a:gd name="connsiteY1" fmla="*/ 880190 h 2031981"/>
                <a:gd name="connsiteX2" fmla="*/ 9163746 w 9163746"/>
                <a:gd name="connsiteY2" fmla="*/ 2031981 h 2031981"/>
                <a:gd name="connsiteX3" fmla="*/ 0 w 9163746"/>
                <a:gd name="connsiteY3" fmla="*/ 2031981 h 2031981"/>
                <a:gd name="connsiteX4" fmla="*/ 0 w 9163746"/>
                <a:gd name="connsiteY4" fmla="*/ 0 h 2031981"/>
                <a:gd name="connsiteX0" fmla="*/ 0 w 9163746"/>
                <a:gd name="connsiteY0" fmla="*/ 0 h 2284077"/>
                <a:gd name="connsiteX1" fmla="*/ 9163746 w 9163746"/>
                <a:gd name="connsiteY1" fmla="*/ 1132286 h 2284077"/>
                <a:gd name="connsiteX2" fmla="*/ 9163746 w 9163746"/>
                <a:gd name="connsiteY2" fmla="*/ 2284077 h 2284077"/>
                <a:gd name="connsiteX3" fmla="*/ 0 w 9163746"/>
                <a:gd name="connsiteY3" fmla="*/ 2284077 h 2284077"/>
                <a:gd name="connsiteX4" fmla="*/ 0 w 9163746"/>
                <a:gd name="connsiteY4" fmla="*/ 0 h 2284077"/>
                <a:gd name="connsiteX0" fmla="*/ 2596576 w 9163746"/>
                <a:gd name="connsiteY0" fmla="*/ 0 h 2688448"/>
                <a:gd name="connsiteX1" fmla="*/ 9163746 w 9163746"/>
                <a:gd name="connsiteY1" fmla="*/ 1536657 h 2688448"/>
                <a:gd name="connsiteX2" fmla="*/ 9163746 w 9163746"/>
                <a:gd name="connsiteY2" fmla="*/ 2688448 h 2688448"/>
                <a:gd name="connsiteX3" fmla="*/ 0 w 9163746"/>
                <a:gd name="connsiteY3" fmla="*/ 2688448 h 2688448"/>
                <a:gd name="connsiteX4" fmla="*/ 2596576 w 9163746"/>
                <a:gd name="connsiteY4" fmla="*/ 0 h 2688448"/>
                <a:gd name="connsiteX0" fmla="*/ 0 w 6567170"/>
                <a:gd name="connsiteY0" fmla="*/ 0 h 2688448"/>
                <a:gd name="connsiteX1" fmla="*/ 6567170 w 6567170"/>
                <a:gd name="connsiteY1" fmla="*/ 1536657 h 2688448"/>
                <a:gd name="connsiteX2" fmla="*/ 6567170 w 6567170"/>
                <a:gd name="connsiteY2" fmla="*/ 2688448 h 2688448"/>
                <a:gd name="connsiteX3" fmla="*/ 1255464 w 6567170"/>
                <a:gd name="connsiteY3" fmla="*/ 2688448 h 2688448"/>
                <a:gd name="connsiteX4" fmla="*/ 0 w 6567170"/>
                <a:gd name="connsiteY4" fmla="*/ 0 h 2688448"/>
                <a:gd name="connsiteX0" fmla="*/ 0 w 6567170"/>
                <a:gd name="connsiteY0" fmla="*/ 0 h 2688448"/>
                <a:gd name="connsiteX1" fmla="*/ 6567170 w 6567170"/>
                <a:gd name="connsiteY1" fmla="*/ 1536657 h 2688448"/>
                <a:gd name="connsiteX2" fmla="*/ 6567170 w 6567170"/>
                <a:gd name="connsiteY2" fmla="*/ 2688448 h 2688448"/>
                <a:gd name="connsiteX3" fmla="*/ 250589 w 6567170"/>
                <a:gd name="connsiteY3" fmla="*/ 1534757 h 2688448"/>
                <a:gd name="connsiteX4" fmla="*/ 0 w 6567170"/>
                <a:gd name="connsiteY4" fmla="*/ 0 h 2688448"/>
                <a:gd name="connsiteX0" fmla="*/ 0 w 6567170"/>
                <a:gd name="connsiteY0" fmla="*/ 0 h 1546409"/>
                <a:gd name="connsiteX1" fmla="*/ 6567170 w 6567170"/>
                <a:gd name="connsiteY1" fmla="*/ 1536657 h 1546409"/>
                <a:gd name="connsiteX2" fmla="*/ 6567170 w 6567170"/>
                <a:gd name="connsiteY2" fmla="*/ 1546409 h 1546409"/>
                <a:gd name="connsiteX3" fmla="*/ 250589 w 6567170"/>
                <a:gd name="connsiteY3" fmla="*/ 1534757 h 1546409"/>
                <a:gd name="connsiteX4" fmla="*/ 0 w 6567170"/>
                <a:gd name="connsiteY4" fmla="*/ 0 h 1546409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0 w 6316581"/>
                <a:gd name="connsiteY3" fmla="*/ 1534758 h 1546410"/>
                <a:gd name="connsiteX4" fmla="*/ 0 w 6316581"/>
                <a:gd name="connsiteY4" fmla="*/ 0 h 1546410"/>
                <a:gd name="connsiteX0" fmla="*/ 0 w 6316581"/>
                <a:gd name="connsiteY0" fmla="*/ 0 h 1583822"/>
                <a:gd name="connsiteX1" fmla="*/ 6316581 w 6316581"/>
                <a:gd name="connsiteY1" fmla="*/ 1536658 h 1583822"/>
                <a:gd name="connsiteX2" fmla="*/ 6316581 w 6316581"/>
                <a:gd name="connsiteY2" fmla="*/ 1546410 h 1583822"/>
                <a:gd name="connsiteX3" fmla="*/ 18668 w 6316581"/>
                <a:gd name="connsiteY3" fmla="*/ 1583822 h 1583822"/>
                <a:gd name="connsiteX4" fmla="*/ 0 w 6316581"/>
                <a:gd name="connsiteY4" fmla="*/ 0 h 1583822"/>
                <a:gd name="connsiteX0" fmla="*/ 0 w 6316581"/>
                <a:gd name="connsiteY0" fmla="*/ 0 h 1583822"/>
                <a:gd name="connsiteX1" fmla="*/ 6316581 w 6316581"/>
                <a:gd name="connsiteY1" fmla="*/ 1536658 h 1583822"/>
                <a:gd name="connsiteX2" fmla="*/ 6316581 w 6316581"/>
                <a:gd name="connsiteY2" fmla="*/ 1546410 h 1583822"/>
                <a:gd name="connsiteX3" fmla="*/ 0 w 6316581"/>
                <a:gd name="connsiteY3" fmla="*/ 1583822 h 1583822"/>
                <a:gd name="connsiteX4" fmla="*/ 0 w 6316581"/>
                <a:gd name="connsiteY4" fmla="*/ 0 h 1583822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90798 w 6316581"/>
                <a:gd name="connsiteY3" fmla="*/ 1390378 h 1546410"/>
                <a:gd name="connsiteX4" fmla="*/ 0 w 6316581"/>
                <a:gd name="connsiteY4" fmla="*/ 0 h 1546410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18668 w 6316581"/>
                <a:gd name="connsiteY3" fmla="*/ 1537334 h 1546410"/>
                <a:gd name="connsiteX4" fmla="*/ 0 w 6316581"/>
                <a:gd name="connsiteY4" fmla="*/ 0 h 1546410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11158 w 6316581"/>
                <a:gd name="connsiteY3" fmla="*/ 1438356 h 1546410"/>
                <a:gd name="connsiteX4" fmla="*/ 0 w 6316581"/>
                <a:gd name="connsiteY4" fmla="*/ 0 h 1546410"/>
                <a:gd name="connsiteX0" fmla="*/ 7580 w 6324161"/>
                <a:gd name="connsiteY0" fmla="*/ 0 h 1546410"/>
                <a:gd name="connsiteX1" fmla="*/ 6324161 w 6324161"/>
                <a:gd name="connsiteY1" fmla="*/ 1536658 h 1546410"/>
                <a:gd name="connsiteX2" fmla="*/ 6324161 w 6324161"/>
                <a:gd name="connsiteY2" fmla="*/ 1546410 h 1546410"/>
                <a:gd name="connsiteX3" fmla="*/ 3719 w 6324161"/>
                <a:gd name="connsiteY3" fmla="*/ 1539496 h 1546410"/>
                <a:gd name="connsiteX4" fmla="*/ 7580 w 6324161"/>
                <a:gd name="connsiteY4" fmla="*/ 0 h 1546410"/>
                <a:gd name="connsiteX0" fmla="*/ 7580 w 6324161"/>
                <a:gd name="connsiteY0" fmla="*/ 0 h 1539496"/>
                <a:gd name="connsiteX1" fmla="*/ 6324161 w 6324161"/>
                <a:gd name="connsiteY1" fmla="*/ 1536658 h 1539496"/>
                <a:gd name="connsiteX2" fmla="*/ 3719 w 6324161"/>
                <a:gd name="connsiteY2" fmla="*/ 1539496 h 1539496"/>
                <a:gd name="connsiteX3" fmla="*/ 7580 w 6324161"/>
                <a:gd name="connsiteY3" fmla="*/ 0 h 1539496"/>
                <a:gd name="connsiteX0" fmla="*/ 7580 w 6324161"/>
                <a:gd name="connsiteY0" fmla="*/ 0 h 1539496"/>
                <a:gd name="connsiteX1" fmla="*/ 6324161 w 6324161"/>
                <a:gd name="connsiteY1" fmla="*/ 1318001 h 1539496"/>
                <a:gd name="connsiteX2" fmla="*/ 3719 w 6324161"/>
                <a:gd name="connsiteY2" fmla="*/ 1539496 h 1539496"/>
                <a:gd name="connsiteX3" fmla="*/ 7580 w 6324161"/>
                <a:gd name="connsiteY3" fmla="*/ 0 h 1539496"/>
                <a:gd name="connsiteX0" fmla="*/ 7580 w 6227354"/>
                <a:gd name="connsiteY0" fmla="*/ 0 h 1542359"/>
                <a:gd name="connsiteX1" fmla="*/ 6227354 w 6227354"/>
                <a:gd name="connsiteY1" fmla="*/ 1542359 h 1542359"/>
                <a:gd name="connsiteX2" fmla="*/ 3719 w 6227354"/>
                <a:gd name="connsiteY2" fmla="*/ 1539496 h 1542359"/>
                <a:gd name="connsiteX3" fmla="*/ 7580 w 6227354"/>
                <a:gd name="connsiteY3" fmla="*/ 0 h 1542359"/>
                <a:gd name="connsiteX0" fmla="*/ 7580 w 6400074"/>
                <a:gd name="connsiteY0" fmla="*/ 0 h 1547978"/>
                <a:gd name="connsiteX1" fmla="*/ 6400074 w 6400074"/>
                <a:gd name="connsiteY1" fmla="*/ 1547978 h 1547978"/>
                <a:gd name="connsiteX2" fmla="*/ 3719 w 6400074"/>
                <a:gd name="connsiteY2" fmla="*/ 1539496 h 1547978"/>
                <a:gd name="connsiteX3" fmla="*/ 7580 w 6400074"/>
                <a:gd name="connsiteY3" fmla="*/ 0 h 1547978"/>
                <a:gd name="connsiteX0" fmla="*/ 7580 w 6242373"/>
                <a:gd name="connsiteY0" fmla="*/ 0 h 1539496"/>
                <a:gd name="connsiteX1" fmla="*/ 6242373 w 6242373"/>
                <a:gd name="connsiteY1" fmla="*/ 1486170 h 1539496"/>
                <a:gd name="connsiteX2" fmla="*/ 3719 w 6242373"/>
                <a:gd name="connsiteY2" fmla="*/ 1539496 h 1539496"/>
                <a:gd name="connsiteX3" fmla="*/ 7580 w 6242373"/>
                <a:gd name="connsiteY3" fmla="*/ 0 h 1539496"/>
                <a:gd name="connsiteX0" fmla="*/ 7580 w 6279921"/>
                <a:gd name="connsiteY0" fmla="*/ 0 h 1542359"/>
                <a:gd name="connsiteX1" fmla="*/ 6279921 w 6279921"/>
                <a:gd name="connsiteY1" fmla="*/ 1542359 h 1542359"/>
                <a:gd name="connsiteX2" fmla="*/ 3719 w 6279921"/>
                <a:gd name="connsiteY2" fmla="*/ 1539496 h 1542359"/>
                <a:gd name="connsiteX3" fmla="*/ 7580 w 6279921"/>
                <a:gd name="connsiteY3" fmla="*/ 0 h 1542359"/>
                <a:gd name="connsiteX0" fmla="*/ 7580 w 6362526"/>
                <a:gd name="connsiteY0" fmla="*/ 0 h 1542359"/>
                <a:gd name="connsiteX1" fmla="*/ 6362526 w 6362526"/>
                <a:gd name="connsiteY1" fmla="*/ 1542359 h 1542359"/>
                <a:gd name="connsiteX2" fmla="*/ 3719 w 6362526"/>
                <a:gd name="connsiteY2" fmla="*/ 1539496 h 1542359"/>
                <a:gd name="connsiteX3" fmla="*/ 7580 w 6362526"/>
                <a:gd name="connsiteY3" fmla="*/ 0 h 1542359"/>
                <a:gd name="connsiteX0" fmla="*/ 6416 w 6361362"/>
                <a:gd name="connsiteY0" fmla="*/ 0 h 1545361"/>
                <a:gd name="connsiteX1" fmla="*/ 6361362 w 6361362"/>
                <a:gd name="connsiteY1" fmla="*/ 1542359 h 1545361"/>
                <a:gd name="connsiteX2" fmla="*/ 3718 w 6361362"/>
                <a:gd name="connsiteY2" fmla="*/ 1545361 h 1545361"/>
                <a:gd name="connsiteX3" fmla="*/ 6416 w 6361362"/>
                <a:gd name="connsiteY3" fmla="*/ 0 h 1545361"/>
                <a:gd name="connsiteX0" fmla="*/ 6418 w 6257290"/>
                <a:gd name="connsiteY0" fmla="*/ 0 h 1545361"/>
                <a:gd name="connsiteX1" fmla="*/ 6257290 w 6257290"/>
                <a:gd name="connsiteY1" fmla="*/ 1543521 h 1545361"/>
                <a:gd name="connsiteX2" fmla="*/ 3720 w 6257290"/>
                <a:gd name="connsiteY2" fmla="*/ 1545361 h 1545361"/>
                <a:gd name="connsiteX3" fmla="*/ 6418 w 6257290"/>
                <a:gd name="connsiteY3" fmla="*/ 0 h 154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7290" h="1545361">
                  <a:moveTo>
                    <a:pt x="6418" y="0"/>
                  </a:moveTo>
                  <a:lnTo>
                    <a:pt x="6257290" y="1543521"/>
                  </a:lnTo>
                  <a:lnTo>
                    <a:pt x="3720" y="1545361"/>
                  </a:lnTo>
                  <a:cubicBezTo>
                    <a:pt x="1" y="1065909"/>
                    <a:pt x="10137" y="479452"/>
                    <a:pt x="641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0800000" scaled="1"/>
              <a:tileRect/>
            </a:gradFill>
            <a:ln w="9525" cmpd="sng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" name="Picture 46" descr="2.png"/>
            <p:cNvPicPr>
              <a:picLocks noChangeAspect="1"/>
            </p:cNvPicPr>
            <p:nvPr userDrawn="1"/>
          </p:nvPicPr>
          <p:blipFill>
            <a:blip r:embed="rId1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r="165" b="15496"/>
            <a:stretch>
              <a:fillRect/>
            </a:stretch>
          </p:blipFill>
          <p:spPr bwMode="gray">
            <a:xfrm flipH="1">
              <a:off x="6127526" y="4431455"/>
              <a:ext cx="2733239" cy="241634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" name="Group 146"/>
            <p:cNvGrpSpPr/>
            <p:nvPr userDrawn="1"/>
          </p:nvGrpSpPr>
          <p:grpSpPr bwMode="gray">
            <a:xfrm rot="10800000" flipH="1" flipV="1">
              <a:off x="7772365" y="6192210"/>
              <a:ext cx="1224024" cy="437154"/>
              <a:chOff x="4189723" y="5806414"/>
              <a:chExt cx="2302496" cy="822325"/>
            </a:xfrm>
            <a:gradFill flip="none" rotWithShape="1">
              <a:gsLst>
                <a:gs pos="0">
                  <a:srgbClr val="FFFFFF">
                    <a:alpha val="0"/>
                  </a:srgbClr>
                </a:gs>
                <a:gs pos="52000">
                  <a:srgbClr val="FFFFFF">
                    <a:alpha val="20000"/>
                  </a:srgbClr>
                </a:gs>
                <a:gs pos="100000">
                  <a:srgbClr val="FFFFFF">
                    <a:alpha val="55000"/>
                  </a:srgbClr>
                </a:gs>
              </a:gsLst>
              <a:lin ang="0" scaled="1"/>
              <a:tileRect/>
            </a:gradFill>
          </p:grpSpPr>
          <p:grpSp>
            <p:nvGrpSpPr>
              <p:cNvPr id="11" name="Group 86"/>
              <p:cNvGrpSpPr>
                <a:grpSpLocks/>
              </p:cNvGrpSpPr>
              <p:nvPr/>
            </p:nvGrpSpPr>
            <p:grpSpPr bwMode="gray">
              <a:xfrm rot="16200000">
                <a:off x="5569881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32" name="Oval 8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Oval 8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Oval 8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Oval 9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Oval 9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Oval 9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Oval 9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Oval 9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Oval 9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Oval 9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Oval 9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Oval 9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Oval 9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Oval 10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Oval 10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Oval 10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8" name="Oval 10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9" name="Oval 10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" name="Group 106"/>
              <p:cNvGrpSpPr>
                <a:grpSpLocks/>
              </p:cNvGrpSpPr>
              <p:nvPr/>
            </p:nvGrpSpPr>
            <p:grpSpPr bwMode="gray">
              <a:xfrm rot="16200000">
                <a:off x="4289735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14" name="Oval 10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" name="Oval 10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" name="Oval 10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" name="Oval 11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8" name="Oval 11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" name="Oval 11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" name="Oval 11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" name="Oval 11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" name="Oval 11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" name="Oval 11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" name="Oval 11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" name="Oval 11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6" name="Oval 11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7" name="Oval 12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8" name="Oval 12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9" name="Oval 12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Oval 12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Oval 12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3" name="Group 115"/>
            <p:cNvGrpSpPr/>
            <p:nvPr userDrawn="1"/>
          </p:nvGrpSpPr>
          <p:grpSpPr bwMode="gray">
            <a:xfrm>
              <a:off x="181457" y="96065"/>
              <a:ext cx="1209712" cy="406888"/>
              <a:chOff x="4189723" y="5806414"/>
              <a:chExt cx="2302496" cy="822325"/>
            </a:xfrm>
            <a:gradFill flip="none" rotWithShape="1">
              <a:gsLst>
                <a:gs pos="0">
                  <a:srgbClr val="FFFFFF">
                    <a:alpha val="0"/>
                  </a:srgbClr>
                </a:gs>
                <a:gs pos="52000">
                  <a:srgbClr val="FFFFFF">
                    <a:alpha val="20000"/>
                  </a:srgbClr>
                </a:gs>
                <a:gs pos="100000">
                  <a:srgbClr val="FFFFFF">
                    <a:alpha val="55000"/>
                  </a:srgbClr>
                </a:gs>
              </a:gsLst>
              <a:lin ang="0" scaled="1"/>
              <a:tileRect/>
            </a:gradFill>
          </p:grpSpPr>
          <p:grpSp>
            <p:nvGrpSpPr>
              <p:cNvPr id="52" name="Group 86"/>
              <p:cNvGrpSpPr>
                <a:grpSpLocks/>
              </p:cNvGrpSpPr>
              <p:nvPr/>
            </p:nvGrpSpPr>
            <p:grpSpPr bwMode="gray">
              <a:xfrm rot="16200000">
                <a:off x="5569881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74" name="Oval 8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5" name="Oval 8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6" name="Oval 8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7" name="Oval 9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8" name="Oval 9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9" name="Oval 9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0" name="Oval 9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1" name="Oval 9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2" name="Oval 9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3" name="Oval 9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4" name="Oval 9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5" name="Oval 9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6" name="Oval 9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7" name="Oval 10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8" name="Oval 10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9" name="Oval 10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0" name="Oval 10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1" name="Oval 10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53" name="Group 106"/>
              <p:cNvGrpSpPr>
                <a:grpSpLocks/>
              </p:cNvGrpSpPr>
              <p:nvPr/>
            </p:nvGrpSpPr>
            <p:grpSpPr bwMode="gray">
              <a:xfrm rot="16200000">
                <a:off x="4289735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56" name="Oval 10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7" name="Oval 10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8" name="Oval 10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9" name="Oval 11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0" name="Oval 11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1" name="Oval 11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2" name="Oval 11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3" name="Oval 11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4" name="Oval 11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5" name="Oval 11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" name="Oval 11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7" name="Oval 11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8" name="Oval 11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9" name="Oval 12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0" name="Oval 12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1" name="Oval 12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2" name="Oval 12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3" name="Oval 12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sp>
        <p:nvSpPr>
          <p:cNvPr id="50" name="Freeform 49"/>
          <p:cNvSpPr>
            <a:spLocks noChangeAspect="1"/>
          </p:cNvSpPr>
          <p:nvPr/>
        </p:nvSpPr>
        <p:spPr bwMode="gray">
          <a:xfrm rot="20325161">
            <a:off x="-103445" y="859464"/>
            <a:ext cx="834716" cy="304286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798 h 634811"/>
              <a:gd name="connsiteX1" fmla="*/ 1716261 w 2961211"/>
              <a:gd name="connsiteY1" fmla="*/ 0 h 634811"/>
              <a:gd name="connsiteX2" fmla="*/ 2491361 w 2961211"/>
              <a:gd name="connsiteY2" fmla="*/ 3931 h 634811"/>
              <a:gd name="connsiteX3" fmla="*/ 2640688 w 2961211"/>
              <a:gd name="connsiteY3" fmla="*/ 80306 h 634811"/>
              <a:gd name="connsiteX4" fmla="*/ 2722643 w 2961211"/>
              <a:gd name="connsiteY4" fmla="*/ 313286 h 634811"/>
              <a:gd name="connsiteX5" fmla="*/ 2961211 w 2961211"/>
              <a:gd name="connsiteY5" fmla="*/ 633170 h 634811"/>
              <a:gd name="connsiteX6" fmla="*/ 0 w 2961211"/>
              <a:gd name="connsiteY6" fmla="*/ 634811 h 634811"/>
              <a:gd name="connsiteX7" fmla="*/ 235934 w 2961211"/>
              <a:gd name="connsiteY7" fmla="*/ 243386 h 634811"/>
              <a:gd name="connsiteX8" fmla="*/ 319386 w 2961211"/>
              <a:gd name="connsiteY8" fmla="*/ 75793 h 634811"/>
              <a:gd name="connsiteX9" fmla="*/ 475914 w 2961211"/>
              <a:gd name="connsiteY9" fmla="*/ 798 h 634811"/>
              <a:gd name="connsiteX0" fmla="*/ 475914 w 3164850"/>
              <a:gd name="connsiteY0" fmla="*/ 798 h 638386"/>
              <a:gd name="connsiteX1" fmla="*/ 1716261 w 3164850"/>
              <a:gd name="connsiteY1" fmla="*/ 0 h 638386"/>
              <a:gd name="connsiteX2" fmla="*/ 2491361 w 3164850"/>
              <a:gd name="connsiteY2" fmla="*/ 3931 h 638386"/>
              <a:gd name="connsiteX3" fmla="*/ 2640688 w 3164850"/>
              <a:gd name="connsiteY3" fmla="*/ 80306 h 638386"/>
              <a:gd name="connsiteX4" fmla="*/ 2722643 w 3164850"/>
              <a:gd name="connsiteY4" fmla="*/ 313286 h 638386"/>
              <a:gd name="connsiteX5" fmla="*/ 2961211 w 3164850"/>
              <a:gd name="connsiteY5" fmla="*/ 633170 h 638386"/>
              <a:gd name="connsiteX6" fmla="*/ 1500807 w 3164850"/>
              <a:gd name="connsiteY6" fmla="*/ 638386 h 638386"/>
              <a:gd name="connsiteX7" fmla="*/ 0 w 3164850"/>
              <a:gd name="connsiteY7" fmla="*/ 634811 h 638386"/>
              <a:gd name="connsiteX8" fmla="*/ 235934 w 3164850"/>
              <a:gd name="connsiteY8" fmla="*/ 243386 h 638386"/>
              <a:gd name="connsiteX9" fmla="*/ 319386 w 3164850"/>
              <a:gd name="connsiteY9" fmla="*/ 75793 h 638386"/>
              <a:gd name="connsiteX10" fmla="*/ 475914 w 3164850"/>
              <a:gd name="connsiteY10" fmla="*/ 798 h 638386"/>
              <a:gd name="connsiteX0" fmla="*/ 475914 w 2961211"/>
              <a:gd name="connsiteY0" fmla="*/ 798 h 638386"/>
              <a:gd name="connsiteX1" fmla="*/ 1716261 w 2961211"/>
              <a:gd name="connsiteY1" fmla="*/ 0 h 638386"/>
              <a:gd name="connsiteX2" fmla="*/ 2491361 w 2961211"/>
              <a:gd name="connsiteY2" fmla="*/ 3931 h 638386"/>
              <a:gd name="connsiteX3" fmla="*/ 2640688 w 2961211"/>
              <a:gd name="connsiteY3" fmla="*/ 80306 h 638386"/>
              <a:gd name="connsiteX4" fmla="*/ 2722643 w 2961211"/>
              <a:gd name="connsiteY4" fmla="*/ 313286 h 638386"/>
              <a:gd name="connsiteX5" fmla="*/ 2961211 w 2961211"/>
              <a:gd name="connsiteY5" fmla="*/ 633170 h 638386"/>
              <a:gd name="connsiteX6" fmla="*/ 1500807 w 2961211"/>
              <a:gd name="connsiteY6" fmla="*/ 638386 h 638386"/>
              <a:gd name="connsiteX7" fmla="*/ 0 w 2961211"/>
              <a:gd name="connsiteY7" fmla="*/ 634811 h 638386"/>
              <a:gd name="connsiteX8" fmla="*/ 235934 w 2961211"/>
              <a:gd name="connsiteY8" fmla="*/ 243386 h 638386"/>
              <a:gd name="connsiteX9" fmla="*/ 319386 w 2961211"/>
              <a:gd name="connsiteY9" fmla="*/ 75793 h 638386"/>
              <a:gd name="connsiteX10" fmla="*/ 475914 w 2961211"/>
              <a:gd name="connsiteY10" fmla="*/ 798 h 638386"/>
              <a:gd name="connsiteX0" fmla="*/ 475914 w 2961211"/>
              <a:gd name="connsiteY0" fmla="*/ 798 h 638386"/>
              <a:gd name="connsiteX1" fmla="*/ 1716261 w 2961211"/>
              <a:gd name="connsiteY1" fmla="*/ 0 h 638386"/>
              <a:gd name="connsiteX2" fmla="*/ 2491361 w 2961211"/>
              <a:gd name="connsiteY2" fmla="*/ 3931 h 638386"/>
              <a:gd name="connsiteX3" fmla="*/ 2640688 w 2961211"/>
              <a:gd name="connsiteY3" fmla="*/ 80306 h 638386"/>
              <a:gd name="connsiteX4" fmla="*/ 2722643 w 2961211"/>
              <a:gd name="connsiteY4" fmla="*/ 313286 h 638386"/>
              <a:gd name="connsiteX5" fmla="*/ 2961211 w 2961211"/>
              <a:gd name="connsiteY5" fmla="*/ 633170 h 638386"/>
              <a:gd name="connsiteX6" fmla="*/ 1500807 w 2961211"/>
              <a:gd name="connsiteY6" fmla="*/ 638386 h 638386"/>
              <a:gd name="connsiteX7" fmla="*/ 0 w 2961211"/>
              <a:gd name="connsiteY7" fmla="*/ 634811 h 638386"/>
              <a:gd name="connsiteX8" fmla="*/ 235934 w 2961211"/>
              <a:gd name="connsiteY8" fmla="*/ 243386 h 638386"/>
              <a:gd name="connsiteX9" fmla="*/ 475914 w 2961211"/>
              <a:gd name="connsiteY9" fmla="*/ 798 h 638386"/>
              <a:gd name="connsiteX0" fmla="*/ 286043 w 3011320"/>
              <a:gd name="connsiteY0" fmla="*/ 243386 h 638386"/>
              <a:gd name="connsiteX1" fmla="*/ 1766370 w 3011320"/>
              <a:gd name="connsiteY1" fmla="*/ 0 h 638386"/>
              <a:gd name="connsiteX2" fmla="*/ 2541470 w 3011320"/>
              <a:gd name="connsiteY2" fmla="*/ 3931 h 638386"/>
              <a:gd name="connsiteX3" fmla="*/ 2690797 w 3011320"/>
              <a:gd name="connsiteY3" fmla="*/ 80306 h 638386"/>
              <a:gd name="connsiteX4" fmla="*/ 2772752 w 3011320"/>
              <a:gd name="connsiteY4" fmla="*/ 313286 h 638386"/>
              <a:gd name="connsiteX5" fmla="*/ 3011320 w 3011320"/>
              <a:gd name="connsiteY5" fmla="*/ 633170 h 638386"/>
              <a:gd name="connsiteX6" fmla="*/ 1550916 w 3011320"/>
              <a:gd name="connsiteY6" fmla="*/ 638386 h 638386"/>
              <a:gd name="connsiteX7" fmla="*/ 50109 w 3011320"/>
              <a:gd name="connsiteY7" fmla="*/ 634811 h 638386"/>
              <a:gd name="connsiteX8" fmla="*/ 286043 w 3011320"/>
              <a:gd name="connsiteY8" fmla="*/ 243386 h 638386"/>
              <a:gd name="connsiteX0" fmla="*/ 0 w 2961211"/>
              <a:gd name="connsiteY0" fmla="*/ 634811 h 638386"/>
              <a:gd name="connsiteX1" fmla="*/ 1716261 w 2961211"/>
              <a:gd name="connsiteY1" fmla="*/ 0 h 638386"/>
              <a:gd name="connsiteX2" fmla="*/ 2491361 w 2961211"/>
              <a:gd name="connsiteY2" fmla="*/ 3931 h 638386"/>
              <a:gd name="connsiteX3" fmla="*/ 2640688 w 2961211"/>
              <a:gd name="connsiteY3" fmla="*/ 80306 h 638386"/>
              <a:gd name="connsiteX4" fmla="*/ 2722643 w 2961211"/>
              <a:gd name="connsiteY4" fmla="*/ 313286 h 638386"/>
              <a:gd name="connsiteX5" fmla="*/ 2961211 w 2961211"/>
              <a:gd name="connsiteY5" fmla="*/ 633170 h 638386"/>
              <a:gd name="connsiteX6" fmla="*/ 1500807 w 2961211"/>
              <a:gd name="connsiteY6" fmla="*/ 638386 h 638386"/>
              <a:gd name="connsiteX7" fmla="*/ 0 w 2961211"/>
              <a:gd name="connsiteY7" fmla="*/ 634811 h 638386"/>
              <a:gd name="connsiteX0" fmla="*/ 0 w 1460404"/>
              <a:gd name="connsiteY0" fmla="*/ 638386 h 638386"/>
              <a:gd name="connsiteX1" fmla="*/ 215454 w 1460404"/>
              <a:gd name="connsiteY1" fmla="*/ 0 h 638386"/>
              <a:gd name="connsiteX2" fmla="*/ 990554 w 1460404"/>
              <a:gd name="connsiteY2" fmla="*/ 3931 h 638386"/>
              <a:gd name="connsiteX3" fmla="*/ 1139881 w 1460404"/>
              <a:gd name="connsiteY3" fmla="*/ 80306 h 638386"/>
              <a:gd name="connsiteX4" fmla="*/ 1221836 w 1460404"/>
              <a:gd name="connsiteY4" fmla="*/ 313286 h 638386"/>
              <a:gd name="connsiteX5" fmla="*/ 1460404 w 1460404"/>
              <a:gd name="connsiteY5" fmla="*/ 633170 h 638386"/>
              <a:gd name="connsiteX6" fmla="*/ 0 w 1460404"/>
              <a:gd name="connsiteY6" fmla="*/ 638386 h 638386"/>
              <a:gd name="connsiteX0" fmla="*/ 0 w 1494468"/>
              <a:gd name="connsiteY0" fmla="*/ 642133 h 642132"/>
              <a:gd name="connsiteX1" fmla="*/ 249518 w 1494468"/>
              <a:gd name="connsiteY1" fmla="*/ 0 h 642132"/>
              <a:gd name="connsiteX2" fmla="*/ 1024618 w 1494468"/>
              <a:gd name="connsiteY2" fmla="*/ 3931 h 642132"/>
              <a:gd name="connsiteX3" fmla="*/ 1173945 w 1494468"/>
              <a:gd name="connsiteY3" fmla="*/ 80306 h 642132"/>
              <a:gd name="connsiteX4" fmla="*/ 1255900 w 1494468"/>
              <a:gd name="connsiteY4" fmla="*/ 313286 h 642132"/>
              <a:gd name="connsiteX5" fmla="*/ 1494468 w 1494468"/>
              <a:gd name="connsiteY5" fmla="*/ 633170 h 642132"/>
              <a:gd name="connsiteX6" fmla="*/ 0 w 1494468"/>
              <a:gd name="connsiteY6" fmla="*/ 642133 h 642132"/>
              <a:gd name="connsiteX0" fmla="*/ 0 w 1494468"/>
              <a:gd name="connsiteY0" fmla="*/ 644002 h 644001"/>
              <a:gd name="connsiteX1" fmla="*/ 217302 w 1494468"/>
              <a:gd name="connsiteY1" fmla="*/ 0 h 644001"/>
              <a:gd name="connsiteX2" fmla="*/ 1024618 w 1494468"/>
              <a:gd name="connsiteY2" fmla="*/ 5800 h 644001"/>
              <a:gd name="connsiteX3" fmla="*/ 1173945 w 1494468"/>
              <a:gd name="connsiteY3" fmla="*/ 82175 h 644001"/>
              <a:gd name="connsiteX4" fmla="*/ 1255900 w 1494468"/>
              <a:gd name="connsiteY4" fmla="*/ 315155 h 644001"/>
              <a:gd name="connsiteX5" fmla="*/ 1494468 w 1494468"/>
              <a:gd name="connsiteY5" fmla="*/ 635039 h 644001"/>
              <a:gd name="connsiteX6" fmla="*/ 0 w 1494468"/>
              <a:gd name="connsiteY6" fmla="*/ 644002 h 6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4468" h="644001">
                <a:moveTo>
                  <a:pt x="0" y="644002"/>
                </a:moveTo>
                <a:lnTo>
                  <a:pt x="217302" y="0"/>
                </a:lnTo>
                <a:lnTo>
                  <a:pt x="1024618" y="5800"/>
                </a:lnTo>
                <a:cubicBezTo>
                  <a:pt x="1086082" y="3757"/>
                  <a:pt x="1135398" y="30616"/>
                  <a:pt x="1173945" y="82175"/>
                </a:cubicBezTo>
                <a:cubicBezTo>
                  <a:pt x="1212492" y="133734"/>
                  <a:pt x="1232271" y="235125"/>
                  <a:pt x="1255900" y="315155"/>
                </a:cubicBezTo>
                <a:cubicBezTo>
                  <a:pt x="1279529" y="395185"/>
                  <a:pt x="1312738" y="636208"/>
                  <a:pt x="1494468" y="635039"/>
                </a:cubicBezTo>
                <a:lnTo>
                  <a:pt x="0" y="644002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5000">
                <a:schemeClr val="accent2">
                  <a:lumMod val="75000"/>
                </a:schemeClr>
              </a:gs>
            </a:gsLst>
            <a:lin ang="2700000" scaled="1"/>
            <a:tileRect/>
          </a:gradFill>
          <a:ln w="6350" cmpd="sng">
            <a:noFill/>
            <a:miter lim="800000"/>
          </a:ln>
          <a:effectLst>
            <a:outerShdw blurRad="152400" dist="50800" dir="16200000" rotWithShape="0">
              <a:prstClr val="black">
                <a:alpha val="32000"/>
              </a:prstClr>
            </a:outerShdw>
          </a:effectLst>
          <a:scene3d>
            <a:camera prst="orthographicFront"/>
            <a:lightRig rig="soft" dir="t">
              <a:rot lat="0" lon="0" rev="19800000"/>
            </a:lightRig>
          </a:scene3d>
          <a:sp3d prstMaterial="softEdge">
            <a:bevelT w="1905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Freeform 50"/>
          <p:cNvSpPr>
            <a:spLocks noChangeAspect="1"/>
          </p:cNvSpPr>
          <p:nvPr/>
        </p:nvSpPr>
        <p:spPr bwMode="gray">
          <a:xfrm rot="20325161">
            <a:off x="1630047" y="-1389"/>
            <a:ext cx="1672972" cy="305611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8586 h 642599"/>
              <a:gd name="connsiteX1" fmla="*/ 1552218 w 2961211"/>
              <a:gd name="connsiteY1" fmla="*/ 2043 h 642599"/>
              <a:gd name="connsiteX2" fmla="*/ 2640688 w 2961211"/>
              <a:gd name="connsiteY2" fmla="*/ 88094 h 642599"/>
              <a:gd name="connsiteX3" fmla="*/ 2722643 w 2961211"/>
              <a:gd name="connsiteY3" fmla="*/ 321074 h 642599"/>
              <a:gd name="connsiteX4" fmla="*/ 2961211 w 2961211"/>
              <a:gd name="connsiteY4" fmla="*/ 640958 h 642599"/>
              <a:gd name="connsiteX5" fmla="*/ 0 w 2961211"/>
              <a:gd name="connsiteY5" fmla="*/ 642599 h 642599"/>
              <a:gd name="connsiteX6" fmla="*/ 235934 w 2961211"/>
              <a:gd name="connsiteY6" fmla="*/ 251174 h 642599"/>
              <a:gd name="connsiteX7" fmla="*/ 319386 w 2961211"/>
              <a:gd name="connsiteY7" fmla="*/ 83581 h 642599"/>
              <a:gd name="connsiteX8" fmla="*/ 475914 w 2961211"/>
              <a:gd name="connsiteY8" fmla="*/ 8586 h 642599"/>
              <a:gd name="connsiteX0" fmla="*/ 475914 w 2961211"/>
              <a:gd name="connsiteY0" fmla="*/ 6544 h 640557"/>
              <a:gd name="connsiteX1" fmla="*/ 1552218 w 2961211"/>
              <a:gd name="connsiteY1" fmla="*/ 1 h 640557"/>
              <a:gd name="connsiteX2" fmla="*/ 2722643 w 2961211"/>
              <a:gd name="connsiteY2" fmla="*/ 319032 h 640557"/>
              <a:gd name="connsiteX3" fmla="*/ 2961211 w 2961211"/>
              <a:gd name="connsiteY3" fmla="*/ 638916 h 640557"/>
              <a:gd name="connsiteX4" fmla="*/ 0 w 2961211"/>
              <a:gd name="connsiteY4" fmla="*/ 640557 h 640557"/>
              <a:gd name="connsiteX5" fmla="*/ 235934 w 2961211"/>
              <a:gd name="connsiteY5" fmla="*/ 249132 h 640557"/>
              <a:gd name="connsiteX6" fmla="*/ 319386 w 2961211"/>
              <a:gd name="connsiteY6" fmla="*/ 81539 h 640557"/>
              <a:gd name="connsiteX7" fmla="*/ 475914 w 2961211"/>
              <a:gd name="connsiteY7" fmla="*/ 6544 h 640557"/>
              <a:gd name="connsiteX0" fmla="*/ 475914 w 3219913"/>
              <a:gd name="connsiteY0" fmla="*/ 6544 h 640557"/>
              <a:gd name="connsiteX1" fmla="*/ 1552218 w 3219913"/>
              <a:gd name="connsiteY1" fmla="*/ 1 h 640557"/>
              <a:gd name="connsiteX2" fmla="*/ 2961211 w 3219913"/>
              <a:gd name="connsiteY2" fmla="*/ 638916 h 640557"/>
              <a:gd name="connsiteX3" fmla="*/ 0 w 3219913"/>
              <a:gd name="connsiteY3" fmla="*/ 640557 h 640557"/>
              <a:gd name="connsiteX4" fmla="*/ 235934 w 3219913"/>
              <a:gd name="connsiteY4" fmla="*/ 249132 h 640557"/>
              <a:gd name="connsiteX5" fmla="*/ 319386 w 3219913"/>
              <a:gd name="connsiteY5" fmla="*/ 81539 h 640557"/>
              <a:gd name="connsiteX6" fmla="*/ 475914 w 3219913"/>
              <a:gd name="connsiteY6" fmla="*/ 6544 h 640557"/>
              <a:gd name="connsiteX0" fmla="*/ 475914 w 2961211"/>
              <a:gd name="connsiteY0" fmla="*/ 6544 h 640557"/>
              <a:gd name="connsiteX1" fmla="*/ 1552218 w 2961211"/>
              <a:gd name="connsiteY1" fmla="*/ 1 h 640557"/>
              <a:gd name="connsiteX2" fmla="*/ 2961211 w 2961211"/>
              <a:gd name="connsiteY2" fmla="*/ 638916 h 640557"/>
              <a:gd name="connsiteX3" fmla="*/ 0 w 2961211"/>
              <a:gd name="connsiteY3" fmla="*/ 640557 h 640557"/>
              <a:gd name="connsiteX4" fmla="*/ 235934 w 2961211"/>
              <a:gd name="connsiteY4" fmla="*/ 249132 h 640557"/>
              <a:gd name="connsiteX5" fmla="*/ 319386 w 2961211"/>
              <a:gd name="connsiteY5" fmla="*/ 81539 h 640557"/>
              <a:gd name="connsiteX6" fmla="*/ 475914 w 2961211"/>
              <a:gd name="connsiteY6" fmla="*/ 6544 h 640557"/>
              <a:gd name="connsiteX0" fmla="*/ 475914 w 2961211"/>
              <a:gd name="connsiteY0" fmla="*/ 12792 h 646805"/>
              <a:gd name="connsiteX1" fmla="*/ 1608994 w 2961211"/>
              <a:gd name="connsiteY1" fmla="*/ 0 h 646805"/>
              <a:gd name="connsiteX2" fmla="*/ 2961211 w 2961211"/>
              <a:gd name="connsiteY2" fmla="*/ 645164 h 646805"/>
              <a:gd name="connsiteX3" fmla="*/ 0 w 2961211"/>
              <a:gd name="connsiteY3" fmla="*/ 646805 h 646805"/>
              <a:gd name="connsiteX4" fmla="*/ 235934 w 2961211"/>
              <a:gd name="connsiteY4" fmla="*/ 255380 h 646805"/>
              <a:gd name="connsiteX5" fmla="*/ 319386 w 2961211"/>
              <a:gd name="connsiteY5" fmla="*/ 87787 h 646805"/>
              <a:gd name="connsiteX6" fmla="*/ 475914 w 2961211"/>
              <a:gd name="connsiteY6" fmla="*/ 12792 h 646805"/>
              <a:gd name="connsiteX0" fmla="*/ 475914 w 2995273"/>
              <a:gd name="connsiteY0" fmla="*/ 12792 h 646805"/>
              <a:gd name="connsiteX1" fmla="*/ 1608994 w 2995273"/>
              <a:gd name="connsiteY1" fmla="*/ 0 h 646805"/>
              <a:gd name="connsiteX2" fmla="*/ 2995274 w 2995273"/>
              <a:gd name="connsiteY2" fmla="*/ 641417 h 646805"/>
              <a:gd name="connsiteX3" fmla="*/ 0 w 2995273"/>
              <a:gd name="connsiteY3" fmla="*/ 646805 h 646805"/>
              <a:gd name="connsiteX4" fmla="*/ 235934 w 2995273"/>
              <a:gd name="connsiteY4" fmla="*/ 255380 h 646805"/>
              <a:gd name="connsiteX5" fmla="*/ 319386 w 2995273"/>
              <a:gd name="connsiteY5" fmla="*/ 87787 h 646805"/>
              <a:gd name="connsiteX6" fmla="*/ 475914 w 2995273"/>
              <a:gd name="connsiteY6" fmla="*/ 12792 h 64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5273" h="646805">
                <a:moveTo>
                  <a:pt x="475914" y="12792"/>
                </a:moveTo>
                <a:lnTo>
                  <a:pt x="1608994" y="0"/>
                </a:lnTo>
                <a:lnTo>
                  <a:pt x="2995274" y="641417"/>
                </a:lnTo>
                <a:lnTo>
                  <a:pt x="0" y="646805"/>
                </a:lnTo>
                <a:cubicBezTo>
                  <a:pt x="170609" y="638589"/>
                  <a:pt x="201085" y="354577"/>
                  <a:pt x="235934" y="255380"/>
                </a:cubicBezTo>
                <a:cubicBezTo>
                  <a:pt x="270783" y="156183"/>
                  <a:pt x="279389" y="128218"/>
                  <a:pt x="319386" y="87787"/>
                </a:cubicBezTo>
                <a:cubicBezTo>
                  <a:pt x="359383" y="47356"/>
                  <a:pt x="396464" y="13593"/>
                  <a:pt x="475914" y="1279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3000">
                <a:schemeClr val="accent3"/>
              </a:gs>
              <a:gs pos="82000">
                <a:schemeClr val="accent3">
                  <a:lumMod val="75000"/>
                </a:schemeClr>
              </a:gs>
            </a:gsLst>
            <a:lin ang="8100000" scaled="1"/>
            <a:tileRect/>
          </a:gradFill>
          <a:ln w="6350" cmpd="sng">
            <a:noFill/>
            <a:miter lim="800000"/>
          </a:ln>
          <a:effectLst>
            <a:outerShdw blurRad="152400" dist="50800" dir="16200000" rotWithShape="0">
              <a:prstClr val="black">
                <a:alpha val="32000"/>
              </a:prstClr>
            </a:outerShdw>
          </a:effectLst>
          <a:scene3d>
            <a:camera prst="orthographicFront"/>
            <a:lightRig rig="soft" dir="t">
              <a:rot lat="0" lon="0" rev="19800000"/>
            </a:lightRig>
          </a:scene3d>
          <a:sp3d prstMaterial="softEdge">
            <a:bevelT w="1905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Freeform 91"/>
          <p:cNvSpPr>
            <a:spLocks noChangeAspect="1"/>
          </p:cNvSpPr>
          <p:nvPr/>
        </p:nvSpPr>
        <p:spPr bwMode="gray">
          <a:xfrm rot="20338759">
            <a:off x="-213188" y="234927"/>
            <a:ext cx="3693153" cy="498476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66047 w 2961211"/>
              <a:gd name="connsiteY0" fmla="*/ 0 h 634520"/>
              <a:gd name="connsiteX1" fmla="*/ 2491361 w 2961211"/>
              <a:gd name="connsiteY1" fmla="*/ 3640 h 634520"/>
              <a:gd name="connsiteX2" fmla="*/ 2640688 w 2961211"/>
              <a:gd name="connsiteY2" fmla="*/ 80015 h 634520"/>
              <a:gd name="connsiteX3" fmla="*/ 2722643 w 2961211"/>
              <a:gd name="connsiteY3" fmla="*/ 312995 h 634520"/>
              <a:gd name="connsiteX4" fmla="*/ 2961211 w 2961211"/>
              <a:gd name="connsiteY4" fmla="*/ 632879 h 634520"/>
              <a:gd name="connsiteX5" fmla="*/ 0 w 2961211"/>
              <a:gd name="connsiteY5" fmla="*/ 634520 h 634520"/>
              <a:gd name="connsiteX6" fmla="*/ 235934 w 2961211"/>
              <a:gd name="connsiteY6" fmla="*/ 243095 h 634520"/>
              <a:gd name="connsiteX7" fmla="*/ 319386 w 2961211"/>
              <a:gd name="connsiteY7" fmla="*/ 75502 h 634520"/>
              <a:gd name="connsiteX8" fmla="*/ 466047 w 2961211"/>
              <a:gd name="connsiteY8" fmla="*/ 0 h 634520"/>
              <a:gd name="connsiteX0" fmla="*/ 466047 w 2961211"/>
              <a:gd name="connsiteY0" fmla="*/ 473 h 632923"/>
              <a:gd name="connsiteX1" fmla="*/ 2491361 w 2961211"/>
              <a:gd name="connsiteY1" fmla="*/ 2043 h 632923"/>
              <a:gd name="connsiteX2" fmla="*/ 2640688 w 2961211"/>
              <a:gd name="connsiteY2" fmla="*/ 78418 h 632923"/>
              <a:gd name="connsiteX3" fmla="*/ 2722643 w 2961211"/>
              <a:gd name="connsiteY3" fmla="*/ 311398 h 632923"/>
              <a:gd name="connsiteX4" fmla="*/ 2961211 w 2961211"/>
              <a:gd name="connsiteY4" fmla="*/ 631282 h 632923"/>
              <a:gd name="connsiteX5" fmla="*/ 0 w 2961211"/>
              <a:gd name="connsiteY5" fmla="*/ 632923 h 632923"/>
              <a:gd name="connsiteX6" fmla="*/ 235934 w 2961211"/>
              <a:gd name="connsiteY6" fmla="*/ 241498 h 632923"/>
              <a:gd name="connsiteX7" fmla="*/ 319386 w 2961211"/>
              <a:gd name="connsiteY7" fmla="*/ 73905 h 632923"/>
              <a:gd name="connsiteX8" fmla="*/ 466047 w 2961211"/>
              <a:gd name="connsiteY8" fmla="*/ 473 h 632923"/>
              <a:gd name="connsiteX0" fmla="*/ 934659 w 3828294"/>
              <a:gd name="connsiteY0" fmla="*/ 473 h 640178"/>
              <a:gd name="connsiteX1" fmla="*/ 2959973 w 3828294"/>
              <a:gd name="connsiteY1" fmla="*/ 2043 h 640178"/>
              <a:gd name="connsiteX2" fmla="*/ 3109300 w 3828294"/>
              <a:gd name="connsiteY2" fmla="*/ 78418 h 640178"/>
              <a:gd name="connsiteX3" fmla="*/ 3191255 w 3828294"/>
              <a:gd name="connsiteY3" fmla="*/ 311398 h 640178"/>
              <a:gd name="connsiteX4" fmla="*/ 3429823 w 3828294"/>
              <a:gd name="connsiteY4" fmla="*/ 631282 h 640178"/>
              <a:gd name="connsiteX5" fmla="*/ 1 w 3828294"/>
              <a:gd name="connsiteY5" fmla="*/ 640179 h 640178"/>
              <a:gd name="connsiteX6" fmla="*/ 468612 w 3828294"/>
              <a:gd name="connsiteY6" fmla="*/ 632923 h 640178"/>
              <a:gd name="connsiteX7" fmla="*/ 704546 w 3828294"/>
              <a:gd name="connsiteY7" fmla="*/ 241498 h 640178"/>
              <a:gd name="connsiteX8" fmla="*/ 787998 w 3828294"/>
              <a:gd name="connsiteY8" fmla="*/ 73905 h 640178"/>
              <a:gd name="connsiteX9" fmla="*/ 934659 w 3828294"/>
              <a:gd name="connsiteY9" fmla="*/ 473 h 640178"/>
              <a:gd name="connsiteX0" fmla="*/ 995723 w 3740256"/>
              <a:gd name="connsiteY0" fmla="*/ 473 h 813797"/>
              <a:gd name="connsiteX1" fmla="*/ 3021037 w 3740256"/>
              <a:gd name="connsiteY1" fmla="*/ 2043 h 813797"/>
              <a:gd name="connsiteX2" fmla="*/ 3170364 w 3740256"/>
              <a:gd name="connsiteY2" fmla="*/ 78418 h 813797"/>
              <a:gd name="connsiteX3" fmla="*/ 3252319 w 3740256"/>
              <a:gd name="connsiteY3" fmla="*/ 311398 h 813797"/>
              <a:gd name="connsiteX4" fmla="*/ 3490887 w 3740256"/>
              <a:gd name="connsiteY4" fmla="*/ 631282 h 813797"/>
              <a:gd name="connsiteX5" fmla="*/ 0 w 3740256"/>
              <a:gd name="connsiteY5" fmla="*/ 813797 h 813797"/>
              <a:gd name="connsiteX6" fmla="*/ 61065 w 3740256"/>
              <a:gd name="connsiteY6" fmla="*/ 640179 h 813797"/>
              <a:gd name="connsiteX7" fmla="*/ 529676 w 3740256"/>
              <a:gd name="connsiteY7" fmla="*/ 632923 h 813797"/>
              <a:gd name="connsiteX8" fmla="*/ 765610 w 3740256"/>
              <a:gd name="connsiteY8" fmla="*/ 241498 h 813797"/>
              <a:gd name="connsiteX9" fmla="*/ 849062 w 3740256"/>
              <a:gd name="connsiteY9" fmla="*/ 73905 h 813797"/>
              <a:gd name="connsiteX10" fmla="*/ 995723 w 3740256"/>
              <a:gd name="connsiteY10" fmla="*/ 473 h 813797"/>
              <a:gd name="connsiteX0" fmla="*/ 995723 w 4864070"/>
              <a:gd name="connsiteY0" fmla="*/ 473 h 813797"/>
              <a:gd name="connsiteX1" fmla="*/ 3021037 w 4864070"/>
              <a:gd name="connsiteY1" fmla="*/ 2043 h 813797"/>
              <a:gd name="connsiteX2" fmla="*/ 3170364 w 4864070"/>
              <a:gd name="connsiteY2" fmla="*/ 78418 h 813797"/>
              <a:gd name="connsiteX3" fmla="*/ 3252319 w 4864070"/>
              <a:gd name="connsiteY3" fmla="*/ 311398 h 813797"/>
              <a:gd name="connsiteX4" fmla="*/ 3490887 w 4864070"/>
              <a:gd name="connsiteY4" fmla="*/ 631282 h 813797"/>
              <a:gd name="connsiteX5" fmla="*/ 4864070 w 4864070"/>
              <a:gd name="connsiteY5" fmla="*/ 596873 h 813797"/>
              <a:gd name="connsiteX6" fmla="*/ 0 w 4864070"/>
              <a:gd name="connsiteY6" fmla="*/ 813797 h 813797"/>
              <a:gd name="connsiteX7" fmla="*/ 61065 w 4864070"/>
              <a:gd name="connsiteY7" fmla="*/ 640179 h 813797"/>
              <a:gd name="connsiteX8" fmla="*/ 529676 w 4864070"/>
              <a:gd name="connsiteY8" fmla="*/ 632923 h 813797"/>
              <a:gd name="connsiteX9" fmla="*/ 765610 w 4864070"/>
              <a:gd name="connsiteY9" fmla="*/ 241498 h 813797"/>
              <a:gd name="connsiteX10" fmla="*/ 849062 w 4864070"/>
              <a:gd name="connsiteY10" fmla="*/ 73905 h 813797"/>
              <a:gd name="connsiteX11" fmla="*/ 995723 w 4864070"/>
              <a:gd name="connsiteY11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490887 w 5174399"/>
              <a:gd name="connsiteY4" fmla="*/ 63128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490887 w 5174399"/>
              <a:gd name="connsiteY4" fmla="*/ 63128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490887 w 5174399"/>
              <a:gd name="connsiteY4" fmla="*/ 63128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490887 w 5174399"/>
              <a:gd name="connsiteY4" fmla="*/ 63128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554776 w 5174399"/>
              <a:gd name="connsiteY4" fmla="*/ 62677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554776 w 5174399"/>
              <a:gd name="connsiteY4" fmla="*/ 62677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6391 h 819715"/>
              <a:gd name="connsiteX1" fmla="*/ 2987774 w 5174399"/>
              <a:gd name="connsiteY1" fmla="*/ 2042 h 819715"/>
              <a:gd name="connsiteX2" fmla="*/ 3170364 w 5174399"/>
              <a:gd name="connsiteY2" fmla="*/ 84336 h 819715"/>
              <a:gd name="connsiteX3" fmla="*/ 3252319 w 5174399"/>
              <a:gd name="connsiteY3" fmla="*/ 317316 h 819715"/>
              <a:gd name="connsiteX4" fmla="*/ 3554776 w 5174399"/>
              <a:gd name="connsiteY4" fmla="*/ 632690 h 819715"/>
              <a:gd name="connsiteX5" fmla="*/ 4864070 w 5174399"/>
              <a:gd name="connsiteY5" fmla="*/ 602791 h 819715"/>
              <a:gd name="connsiteX6" fmla="*/ 5174399 w 5174399"/>
              <a:gd name="connsiteY6" fmla="*/ 713614 h 819715"/>
              <a:gd name="connsiteX7" fmla="*/ 0 w 5174399"/>
              <a:gd name="connsiteY7" fmla="*/ 819715 h 819715"/>
              <a:gd name="connsiteX8" fmla="*/ 61065 w 5174399"/>
              <a:gd name="connsiteY8" fmla="*/ 646097 h 819715"/>
              <a:gd name="connsiteX9" fmla="*/ 529676 w 5174399"/>
              <a:gd name="connsiteY9" fmla="*/ 638841 h 819715"/>
              <a:gd name="connsiteX10" fmla="*/ 765610 w 5174399"/>
              <a:gd name="connsiteY10" fmla="*/ 247416 h 819715"/>
              <a:gd name="connsiteX11" fmla="*/ 849062 w 5174399"/>
              <a:gd name="connsiteY11" fmla="*/ 79823 h 819715"/>
              <a:gd name="connsiteX12" fmla="*/ 995723 w 5174399"/>
              <a:gd name="connsiteY12" fmla="*/ 6391 h 819715"/>
              <a:gd name="connsiteX0" fmla="*/ 995723 w 5174399"/>
              <a:gd name="connsiteY0" fmla="*/ 6393 h 819717"/>
              <a:gd name="connsiteX1" fmla="*/ 2987774 w 5174399"/>
              <a:gd name="connsiteY1" fmla="*/ 2044 h 819717"/>
              <a:gd name="connsiteX2" fmla="*/ 3170364 w 5174399"/>
              <a:gd name="connsiteY2" fmla="*/ 84338 h 819717"/>
              <a:gd name="connsiteX3" fmla="*/ 3252319 w 5174399"/>
              <a:gd name="connsiteY3" fmla="*/ 317318 h 819717"/>
              <a:gd name="connsiteX4" fmla="*/ 3554776 w 5174399"/>
              <a:gd name="connsiteY4" fmla="*/ 632692 h 819717"/>
              <a:gd name="connsiteX5" fmla="*/ 4864070 w 5174399"/>
              <a:gd name="connsiteY5" fmla="*/ 602793 h 819717"/>
              <a:gd name="connsiteX6" fmla="*/ 5174399 w 5174399"/>
              <a:gd name="connsiteY6" fmla="*/ 713616 h 819717"/>
              <a:gd name="connsiteX7" fmla="*/ 0 w 5174399"/>
              <a:gd name="connsiteY7" fmla="*/ 819717 h 819717"/>
              <a:gd name="connsiteX8" fmla="*/ 61065 w 5174399"/>
              <a:gd name="connsiteY8" fmla="*/ 646099 h 819717"/>
              <a:gd name="connsiteX9" fmla="*/ 529676 w 5174399"/>
              <a:gd name="connsiteY9" fmla="*/ 638843 h 819717"/>
              <a:gd name="connsiteX10" fmla="*/ 765610 w 5174399"/>
              <a:gd name="connsiteY10" fmla="*/ 247418 h 819717"/>
              <a:gd name="connsiteX11" fmla="*/ 849062 w 5174399"/>
              <a:gd name="connsiteY11" fmla="*/ 79825 h 819717"/>
              <a:gd name="connsiteX12" fmla="*/ 995723 w 5174399"/>
              <a:gd name="connsiteY12" fmla="*/ 6393 h 819717"/>
              <a:gd name="connsiteX0" fmla="*/ 995723 w 5174399"/>
              <a:gd name="connsiteY0" fmla="*/ 6391 h 819715"/>
              <a:gd name="connsiteX1" fmla="*/ 2987774 w 5174399"/>
              <a:gd name="connsiteY1" fmla="*/ 2042 h 819715"/>
              <a:gd name="connsiteX2" fmla="*/ 3170364 w 5174399"/>
              <a:gd name="connsiteY2" fmla="*/ 84336 h 819715"/>
              <a:gd name="connsiteX3" fmla="*/ 3252319 w 5174399"/>
              <a:gd name="connsiteY3" fmla="*/ 317316 h 819715"/>
              <a:gd name="connsiteX4" fmla="*/ 3559217 w 5174399"/>
              <a:gd name="connsiteY4" fmla="*/ 607013 h 819715"/>
              <a:gd name="connsiteX5" fmla="*/ 4864070 w 5174399"/>
              <a:gd name="connsiteY5" fmla="*/ 602791 h 819715"/>
              <a:gd name="connsiteX6" fmla="*/ 5174399 w 5174399"/>
              <a:gd name="connsiteY6" fmla="*/ 713614 h 819715"/>
              <a:gd name="connsiteX7" fmla="*/ 0 w 5174399"/>
              <a:gd name="connsiteY7" fmla="*/ 819715 h 819715"/>
              <a:gd name="connsiteX8" fmla="*/ 61065 w 5174399"/>
              <a:gd name="connsiteY8" fmla="*/ 646097 h 819715"/>
              <a:gd name="connsiteX9" fmla="*/ 529676 w 5174399"/>
              <a:gd name="connsiteY9" fmla="*/ 638841 h 819715"/>
              <a:gd name="connsiteX10" fmla="*/ 765610 w 5174399"/>
              <a:gd name="connsiteY10" fmla="*/ 247416 h 819715"/>
              <a:gd name="connsiteX11" fmla="*/ 849062 w 5174399"/>
              <a:gd name="connsiteY11" fmla="*/ 79823 h 819715"/>
              <a:gd name="connsiteX12" fmla="*/ 995723 w 5174399"/>
              <a:gd name="connsiteY12" fmla="*/ 6391 h 819715"/>
              <a:gd name="connsiteX0" fmla="*/ 995723 w 5174399"/>
              <a:gd name="connsiteY0" fmla="*/ 6393 h 819717"/>
              <a:gd name="connsiteX1" fmla="*/ 2987774 w 5174399"/>
              <a:gd name="connsiteY1" fmla="*/ 2044 h 819717"/>
              <a:gd name="connsiteX2" fmla="*/ 3170364 w 5174399"/>
              <a:gd name="connsiteY2" fmla="*/ 84338 h 819717"/>
              <a:gd name="connsiteX3" fmla="*/ 3252319 w 5174399"/>
              <a:gd name="connsiteY3" fmla="*/ 317318 h 819717"/>
              <a:gd name="connsiteX4" fmla="*/ 3559217 w 5174399"/>
              <a:gd name="connsiteY4" fmla="*/ 607015 h 819717"/>
              <a:gd name="connsiteX5" fmla="*/ 4864070 w 5174399"/>
              <a:gd name="connsiteY5" fmla="*/ 602793 h 819717"/>
              <a:gd name="connsiteX6" fmla="*/ 5174399 w 5174399"/>
              <a:gd name="connsiteY6" fmla="*/ 713616 h 819717"/>
              <a:gd name="connsiteX7" fmla="*/ 0 w 5174399"/>
              <a:gd name="connsiteY7" fmla="*/ 819717 h 819717"/>
              <a:gd name="connsiteX8" fmla="*/ 61065 w 5174399"/>
              <a:gd name="connsiteY8" fmla="*/ 646099 h 819717"/>
              <a:gd name="connsiteX9" fmla="*/ 529676 w 5174399"/>
              <a:gd name="connsiteY9" fmla="*/ 638843 h 819717"/>
              <a:gd name="connsiteX10" fmla="*/ 765610 w 5174399"/>
              <a:gd name="connsiteY10" fmla="*/ 247418 h 819717"/>
              <a:gd name="connsiteX11" fmla="*/ 849062 w 5174399"/>
              <a:gd name="connsiteY11" fmla="*/ 79825 h 819717"/>
              <a:gd name="connsiteX12" fmla="*/ 995723 w 5174399"/>
              <a:gd name="connsiteY12" fmla="*/ 6393 h 819717"/>
              <a:gd name="connsiteX0" fmla="*/ 995723 w 5174399"/>
              <a:gd name="connsiteY0" fmla="*/ 6391 h 819715"/>
              <a:gd name="connsiteX1" fmla="*/ 2987774 w 5174399"/>
              <a:gd name="connsiteY1" fmla="*/ 2042 h 819715"/>
              <a:gd name="connsiteX2" fmla="*/ 3170364 w 5174399"/>
              <a:gd name="connsiteY2" fmla="*/ 84336 h 819715"/>
              <a:gd name="connsiteX3" fmla="*/ 3252319 w 5174399"/>
              <a:gd name="connsiteY3" fmla="*/ 317316 h 819715"/>
              <a:gd name="connsiteX4" fmla="*/ 3559217 w 5174399"/>
              <a:gd name="connsiteY4" fmla="*/ 607013 h 819715"/>
              <a:gd name="connsiteX5" fmla="*/ 4864070 w 5174399"/>
              <a:gd name="connsiteY5" fmla="*/ 602791 h 819715"/>
              <a:gd name="connsiteX6" fmla="*/ 5174399 w 5174399"/>
              <a:gd name="connsiteY6" fmla="*/ 713614 h 819715"/>
              <a:gd name="connsiteX7" fmla="*/ 0 w 5174399"/>
              <a:gd name="connsiteY7" fmla="*/ 819715 h 819715"/>
              <a:gd name="connsiteX8" fmla="*/ 61065 w 5174399"/>
              <a:gd name="connsiteY8" fmla="*/ 646097 h 819715"/>
              <a:gd name="connsiteX9" fmla="*/ 529676 w 5174399"/>
              <a:gd name="connsiteY9" fmla="*/ 638841 h 819715"/>
              <a:gd name="connsiteX10" fmla="*/ 765610 w 5174399"/>
              <a:gd name="connsiteY10" fmla="*/ 247416 h 819715"/>
              <a:gd name="connsiteX11" fmla="*/ 849062 w 5174399"/>
              <a:gd name="connsiteY11" fmla="*/ 79823 h 819715"/>
              <a:gd name="connsiteX12" fmla="*/ 995723 w 5174399"/>
              <a:gd name="connsiteY12" fmla="*/ 6391 h 819715"/>
              <a:gd name="connsiteX0" fmla="*/ 995723 w 5054138"/>
              <a:gd name="connsiteY0" fmla="*/ 6393 h 819717"/>
              <a:gd name="connsiteX1" fmla="*/ 2987774 w 5054138"/>
              <a:gd name="connsiteY1" fmla="*/ 2044 h 819717"/>
              <a:gd name="connsiteX2" fmla="*/ 3170364 w 5054138"/>
              <a:gd name="connsiteY2" fmla="*/ 84338 h 819717"/>
              <a:gd name="connsiteX3" fmla="*/ 3252319 w 5054138"/>
              <a:gd name="connsiteY3" fmla="*/ 317318 h 819717"/>
              <a:gd name="connsiteX4" fmla="*/ 3559217 w 5054138"/>
              <a:gd name="connsiteY4" fmla="*/ 607015 h 819717"/>
              <a:gd name="connsiteX5" fmla="*/ 4864070 w 5054138"/>
              <a:gd name="connsiteY5" fmla="*/ 602793 h 819717"/>
              <a:gd name="connsiteX6" fmla="*/ 5054139 w 5054138"/>
              <a:gd name="connsiteY6" fmla="*/ 761117 h 819717"/>
              <a:gd name="connsiteX7" fmla="*/ 0 w 5054138"/>
              <a:gd name="connsiteY7" fmla="*/ 819717 h 819717"/>
              <a:gd name="connsiteX8" fmla="*/ 61065 w 5054138"/>
              <a:gd name="connsiteY8" fmla="*/ 646099 h 819717"/>
              <a:gd name="connsiteX9" fmla="*/ 529676 w 5054138"/>
              <a:gd name="connsiteY9" fmla="*/ 638843 h 819717"/>
              <a:gd name="connsiteX10" fmla="*/ 765610 w 5054138"/>
              <a:gd name="connsiteY10" fmla="*/ 247418 h 819717"/>
              <a:gd name="connsiteX11" fmla="*/ 849062 w 5054138"/>
              <a:gd name="connsiteY11" fmla="*/ 79825 h 819717"/>
              <a:gd name="connsiteX12" fmla="*/ 995723 w 5054138"/>
              <a:gd name="connsiteY12" fmla="*/ 6393 h 819717"/>
              <a:gd name="connsiteX0" fmla="*/ 995723 w 5137606"/>
              <a:gd name="connsiteY0" fmla="*/ 6391 h 819715"/>
              <a:gd name="connsiteX1" fmla="*/ 2987774 w 5137606"/>
              <a:gd name="connsiteY1" fmla="*/ 2042 h 819715"/>
              <a:gd name="connsiteX2" fmla="*/ 3170364 w 5137606"/>
              <a:gd name="connsiteY2" fmla="*/ 84336 h 819715"/>
              <a:gd name="connsiteX3" fmla="*/ 3252319 w 5137606"/>
              <a:gd name="connsiteY3" fmla="*/ 317316 h 819715"/>
              <a:gd name="connsiteX4" fmla="*/ 3559217 w 5137606"/>
              <a:gd name="connsiteY4" fmla="*/ 607013 h 819715"/>
              <a:gd name="connsiteX5" fmla="*/ 4864070 w 5137606"/>
              <a:gd name="connsiteY5" fmla="*/ 602791 h 819715"/>
              <a:gd name="connsiteX6" fmla="*/ 5137607 w 5137606"/>
              <a:gd name="connsiteY6" fmla="*/ 720564 h 819715"/>
              <a:gd name="connsiteX7" fmla="*/ 0 w 5137606"/>
              <a:gd name="connsiteY7" fmla="*/ 819715 h 819715"/>
              <a:gd name="connsiteX8" fmla="*/ 61065 w 5137606"/>
              <a:gd name="connsiteY8" fmla="*/ 646097 h 819715"/>
              <a:gd name="connsiteX9" fmla="*/ 529676 w 5137606"/>
              <a:gd name="connsiteY9" fmla="*/ 638841 h 819715"/>
              <a:gd name="connsiteX10" fmla="*/ 765610 w 5137606"/>
              <a:gd name="connsiteY10" fmla="*/ 247416 h 819715"/>
              <a:gd name="connsiteX11" fmla="*/ 849062 w 5137606"/>
              <a:gd name="connsiteY11" fmla="*/ 79823 h 819715"/>
              <a:gd name="connsiteX12" fmla="*/ 995723 w 5137606"/>
              <a:gd name="connsiteY12" fmla="*/ 6391 h 819715"/>
              <a:gd name="connsiteX0" fmla="*/ 995723 w 5137607"/>
              <a:gd name="connsiteY0" fmla="*/ 6393 h 819717"/>
              <a:gd name="connsiteX1" fmla="*/ 2987774 w 5137607"/>
              <a:gd name="connsiteY1" fmla="*/ 2044 h 819717"/>
              <a:gd name="connsiteX2" fmla="*/ 3170364 w 5137607"/>
              <a:gd name="connsiteY2" fmla="*/ 84338 h 819717"/>
              <a:gd name="connsiteX3" fmla="*/ 3252319 w 5137607"/>
              <a:gd name="connsiteY3" fmla="*/ 317318 h 819717"/>
              <a:gd name="connsiteX4" fmla="*/ 3559217 w 5137607"/>
              <a:gd name="connsiteY4" fmla="*/ 607015 h 819717"/>
              <a:gd name="connsiteX5" fmla="*/ 4872184 w 5137607"/>
              <a:gd name="connsiteY5" fmla="*/ 601865 h 819717"/>
              <a:gd name="connsiteX6" fmla="*/ 5137607 w 5137607"/>
              <a:gd name="connsiteY6" fmla="*/ 720566 h 819717"/>
              <a:gd name="connsiteX7" fmla="*/ 0 w 5137607"/>
              <a:gd name="connsiteY7" fmla="*/ 819717 h 819717"/>
              <a:gd name="connsiteX8" fmla="*/ 61065 w 5137607"/>
              <a:gd name="connsiteY8" fmla="*/ 646099 h 819717"/>
              <a:gd name="connsiteX9" fmla="*/ 529676 w 5137607"/>
              <a:gd name="connsiteY9" fmla="*/ 638843 h 819717"/>
              <a:gd name="connsiteX10" fmla="*/ 765610 w 5137607"/>
              <a:gd name="connsiteY10" fmla="*/ 247418 h 819717"/>
              <a:gd name="connsiteX11" fmla="*/ 849062 w 5137607"/>
              <a:gd name="connsiteY11" fmla="*/ 79825 h 819717"/>
              <a:gd name="connsiteX12" fmla="*/ 995723 w 5137607"/>
              <a:gd name="connsiteY12" fmla="*/ 6393 h 819717"/>
              <a:gd name="connsiteX0" fmla="*/ 995723 w 5137607"/>
              <a:gd name="connsiteY0" fmla="*/ 6391 h 819715"/>
              <a:gd name="connsiteX1" fmla="*/ 2987774 w 5137607"/>
              <a:gd name="connsiteY1" fmla="*/ 2042 h 819715"/>
              <a:gd name="connsiteX2" fmla="*/ 3170364 w 5137607"/>
              <a:gd name="connsiteY2" fmla="*/ 84336 h 819715"/>
              <a:gd name="connsiteX3" fmla="*/ 3252319 w 5137607"/>
              <a:gd name="connsiteY3" fmla="*/ 317316 h 819715"/>
              <a:gd name="connsiteX4" fmla="*/ 3559217 w 5137607"/>
              <a:gd name="connsiteY4" fmla="*/ 607013 h 819715"/>
              <a:gd name="connsiteX5" fmla="*/ 4872184 w 5137607"/>
              <a:gd name="connsiteY5" fmla="*/ 601863 h 819715"/>
              <a:gd name="connsiteX6" fmla="*/ 5137607 w 5137607"/>
              <a:gd name="connsiteY6" fmla="*/ 720564 h 819715"/>
              <a:gd name="connsiteX7" fmla="*/ 0 w 5137607"/>
              <a:gd name="connsiteY7" fmla="*/ 819715 h 819715"/>
              <a:gd name="connsiteX8" fmla="*/ 57662 w 5137607"/>
              <a:gd name="connsiteY8" fmla="*/ 644551 h 819715"/>
              <a:gd name="connsiteX9" fmla="*/ 529676 w 5137607"/>
              <a:gd name="connsiteY9" fmla="*/ 638841 h 819715"/>
              <a:gd name="connsiteX10" fmla="*/ 765610 w 5137607"/>
              <a:gd name="connsiteY10" fmla="*/ 247416 h 819715"/>
              <a:gd name="connsiteX11" fmla="*/ 849062 w 5137607"/>
              <a:gd name="connsiteY11" fmla="*/ 79823 h 819715"/>
              <a:gd name="connsiteX12" fmla="*/ 995723 w 5137607"/>
              <a:gd name="connsiteY12" fmla="*/ 6391 h 81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37607" h="819715">
                <a:moveTo>
                  <a:pt x="995723" y="6391"/>
                </a:moveTo>
                <a:lnTo>
                  <a:pt x="2987774" y="2042"/>
                </a:lnTo>
                <a:cubicBezTo>
                  <a:pt x="3049238" y="-1"/>
                  <a:pt x="3126273" y="31790"/>
                  <a:pt x="3170364" y="84336"/>
                </a:cubicBezTo>
                <a:cubicBezTo>
                  <a:pt x="3214455" y="136882"/>
                  <a:pt x="3230525" y="264836"/>
                  <a:pt x="3252319" y="317316"/>
                </a:cubicBezTo>
                <a:cubicBezTo>
                  <a:pt x="3274113" y="369796"/>
                  <a:pt x="3356758" y="605879"/>
                  <a:pt x="3559217" y="607013"/>
                </a:cubicBezTo>
                <a:lnTo>
                  <a:pt x="4872184" y="601863"/>
                </a:lnTo>
                <a:lnTo>
                  <a:pt x="5137607" y="720564"/>
                </a:lnTo>
                <a:lnTo>
                  <a:pt x="0" y="819715"/>
                </a:lnTo>
                <a:lnTo>
                  <a:pt x="57662" y="644551"/>
                </a:lnTo>
                <a:lnTo>
                  <a:pt x="529676" y="638841"/>
                </a:lnTo>
                <a:cubicBezTo>
                  <a:pt x="700285" y="630625"/>
                  <a:pt x="730761" y="346613"/>
                  <a:pt x="765610" y="247416"/>
                </a:cubicBezTo>
                <a:cubicBezTo>
                  <a:pt x="800459" y="148219"/>
                  <a:pt x="810710" y="119994"/>
                  <a:pt x="849062" y="79823"/>
                </a:cubicBezTo>
                <a:cubicBezTo>
                  <a:pt x="887414" y="39652"/>
                  <a:pt x="916273" y="7192"/>
                  <a:pt x="995723" y="6391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1"/>
              </a:gs>
              <a:gs pos="18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 cmpd="sng">
            <a:noFill/>
            <a:miter lim="800000"/>
          </a:ln>
          <a:effectLst>
            <a:outerShdw blurRad="88900" dist="38100" dir="13500000" algn="b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9540"/>
            <a:ext cx="822960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1063" y="6464302"/>
            <a:ext cx="2133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F8336A-3A80-44D4-9685-C92DA72A894D}" type="datetime1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464302"/>
            <a:ext cx="2895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150" y="6464302"/>
            <a:ext cx="50165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6CB1EC-27CF-4EBE-A1FD-5F60B0CC4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4" name="Title Placeholder 93"/>
          <p:cNvSpPr>
            <a:spLocks noGrp="1"/>
          </p:cNvSpPr>
          <p:nvPr>
            <p:ph type="title"/>
          </p:nvPr>
        </p:nvSpPr>
        <p:spPr>
          <a:xfrm>
            <a:off x="1211264" y="307977"/>
            <a:ext cx="7475537" cy="8350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41" name="Picture 92" descr="IPGM2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33406" y="6427790"/>
            <a:ext cx="274637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9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40" y="6424188"/>
            <a:ext cx="1233761" cy="357612"/>
          </a:xfrm>
          <a:prstGeom prst="rect">
            <a:avLst/>
          </a:prstGeom>
        </p:spPr>
      </p:pic>
      <p:pic>
        <p:nvPicPr>
          <p:cNvPr id="95" name="Picture 92" descr="IPGM2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 rot="20382051">
            <a:off x="959404" y="490400"/>
            <a:ext cx="274637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45" r:id="rId2"/>
    <p:sldLayoutId id="214748405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000" b="1" kern="1200" dirty="0">
          <a:solidFill>
            <a:schemeClr val="tx2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444760" y="2053771"/>
            <a:ext cx="8470641" cy="3886200"/>
          </a:xfrm>
        </p:spPr>
        <p:txBody>
          <a:bodyPr anchor="ctr"/>
          <a:lstStyle/>
          <a:p>
            <a:r>
              <a:rPr lang="en-US" sz="4400" dirty="0"/>
              <a:t>EDUP3053</a:t>
            </a:r>
            <a:br>
              <a:rPr lang="en-US" sz="4400" dirty="0"/>
            </a:br>
            <a:r>
              <a:rPr lang="en-US" sz="3600" dirty="0" err="1"/>
              <a:t>Teknologi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Pengajaran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 smtClean="0"/>
              <a:t>Pembelajaran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altLang="en-US" sz="2800" dirty="0" err="1">
                <a:solidFill>
                  <a:srgbClr val="000066"/>
                </a:solidFill>
              </a:rPr>
              <a:t>Topik</a:t>
            </a:r>
            <a:r>
              <a:rPr lang="en-US" altLang="en-US" sz="2800" dirty="0">
                <a:solidFill>
                  <a:srgbClr val="000066"/>
                </a:solidFill>
              </a:rPr>
              <a:t> 9</a:t>
            </a:r>
            <a:r>
              <a:rPr lang="en-US" altLang="en-US" sz="2800" dirty="0" smtClean="0">
                <a:solidFill>
                  <a:srgbClr val="000066"/>
                </a:solidFill>
              </a:rPr>
              <a:t>:</a:t>
            </a:r>
            <a:r>
              <a:rPr lang="en-US" altLang="en-US" sz="2800" dirty="0">
                <a:solidFill>
                  <a:srgbClr val="000066"/>
                </a:solidFill>
              </a:rPr>
              <a:t/>
            </a:r>
            <a:br>
              <a:rPr lang="en-US" altLang="en-US" sz="2800" dirty="0">
                <a:solidFill>
                  <a:srgbClr val="000066"/>
                </a:solidFill>
              </a:rPr>
            </a:br>
            <a:r>
              <a:rPr lang="en-US" altLang="en-US" sz="2800" dirty="0">
                <a:solidFill>
                  <a:srgbClr val="000066"/>
                </a:solidFill>
              </a:rPr>
              <a:t> </a:t>
            </a:r>
            <a:r>
              <a:rPr lang="en-US" altLang="en-US" sz="2800" dirty="0" smtClean="0">
                <a:solidFill>
                  <a:srgbClr val="000066"/>
                </a:solidFill>
              </a:rPr>
              <a:t>Internet </a:t>
            </a:r>
            <a:r>
              <a:rPr lang="en-US" altLang="en-US" sz="2800" dirty="0" err="1" smtClean="0">
                <a:solidFill>
                  <a:srgbClr val="000066"/>
                </a:solidFill>
              </a:rPr>
              <a:t>untuk</a:t>
            </a:r>
            <a:r>
              <a:rPr lang="en-US" altLang="en-US" sz="2800" dirty="0" smtClean="0">
                <a:solidFill>
                  <a:srgbClr val="000066"/>
                </a:solidFill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</a:rPr>
              <a:t>Pengajaran</a:t>
            </a:r>
            <a:r>
              <a:rPr lang="en-US" altLang="en-US" sz="2800" dirty="0">
                <a:solidFill>
                  <a:srgbClr val="000066"/>
                </a:solidFill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</a:rPr>
              <a:t>dan</a:t>
            </a:r>
            <a:r>
              <a:rPr lang="en-US" altLang="en-US" sz="2800" dirty="0">
                <a:solidFill>
                  <a:srgbClr val="000066"/>
                </a:solidFill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</a:rPr>
              <a:t>Pembelajaran</a:t>
            </a:r>
            <a:r>
              <a:rPr lang="en-US" altLang="en-US" sz="2800" dirty="0">
                <a:solidFill>
                  <a:srgbClr val="000066"/>
                </a:solidFill>
              </a:rPr>
              <a:t> </a:t>
            </a:r>
            <a:r>
              <a:rPr lang="en-US" altLang="en-US" sz="3600" dirty="0">
                <a:solidFill>
                  <a:srgbClr val="000066"/>
                </a:solidFill>
              </a:rPr>
              <a:t/>
            </a:r>
            <a:br>
              <a:rPr lang="en-US" altLang="en-US" sz="3600" dirty="0">
                <a:solidFill>
                  <a:srgbClr val="000066"/>
                </a:solidFill>
              </a:rPr>
            </a:br>
            <a:r>
              <a:rPr lang="en-US" sz="2000" dirty="0" err="1"/>
              <a:t>Jabatan</a:t>
            </a:r>
            <a:r>
              <a:rPr lang="en-US" sz="2000" dirty="0"/>
              <a:t> </a:t>
            </a:r>
            <a:r>
              <a:rPr lang="en-US" sz="2000" dirty="0" err="1"/>
              <a:t>Teknologi</a:t>
            </a:r>
            <a:r>
              <a:rPr lang="en-US" sz="2000" dirty="0"/>
              <a:t> </a:t>
            </a:r>
            <a:r>
              <a:rPr lang="en-US" sz="2000" dirty="0" err="1"/>
              <a:t>Pendidikan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IPG </a:t>
            </a:r>
            <a:r>
              <a:rPr lang="en-US" sz="2000" dirty="0" err="1"/>
              <a:t>Kampus</a:t>
            </a:r>
            <a:r>
              <a:rPr lang="en-US" sz="2000" dirty="0"/>
              <a:t> </a:t>
            </a:r>
            <a:r>
              <a:rPr lang="en-US" sz="2000" dirty="0" err="1"/>
              <a:t>Tuanku</a:t>
            </a:r>
            <a:r>
              <a:rPr lang="en-US" sz="2000" dirty="0"/>
              <a:t> </a:t>
            </a:r>
            <a:r>
              <a:rPr lang="en-US" sz="2000" dirty="0" err="1"/>
              <a:t>Bainun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C438B-BA38-497A-BC2E-7F84B74E188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721" y="762000"/>
            <a:ext cx="7696200" cy="1143000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en-US" dirty="0" smtClean="0"/>
              <a:t>    </a:t>
            </a:r>
            <a:r>
              <a:rPr lang="en-US" sz="3600" dirty="0" err="1" smtClean="0">
                <a:solidFill>
                  <a:srgbClr val="FF0000"/>
                </a:solidFill>
              </a:rPr>
              <a:t>Konsep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jenis-jenis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pembelajaran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dalam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talian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MY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7" y="1981199"/>
            <a:ext cx="7467600" cy="34198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MY" sz="2400" dirty="0" smtClean="0"/>
              <a:t>Di </a:t>
            </a:r>
            <a:r>
              <a:rPr lang="en-MY" sz="2400" dirty="0" err="1"/>
              <a:t>peringkat</a:t>
            </a:r>
            <a:r>
              <a:rPr lang="en-MY" sz="2400" dirty="0"/>
              <a:t> </a:t>
            </a:r>
            <a:r>
              <a:rPr lang="en-MY" sz="2400" dirty="0" err="1"/>
              <a:t>sekolah</a:t>
            </a:r>
            <a:r>
              <a:rPr lang="en-MY" sz="2400" dirty="0"/>
              <a:t> </a:t>
            </a:r>
            <a:r>
              <a:rPr lang="en-MY" sz="2400" dirty="0" err="1"/>
              <a:t>kaedah</a:t>
            </a:r>
            <a:r>
              <a:rPr lang="en-MY" sz="2400" dirty="0"/>
              <a:t> </a:t>
            </a:r>
            <a:r>
              <a:rPr lang="en-MY" sz="2400" dirty="0" err="1"/>
              <a:t>pembelajaran</a:t>
            </a:r>
            <a:r>
              <a:rPr lang="en-MY" sz="2400" dirty="0"/>
              <a:t> </a:t>
            </a:r>
            <a:r>
              <a:rPr lang="en-MY" sz="2400" dirty="0" err="1"/>
              <a:t>masih</a:t>
            </a:r>
            <a:r>
              <a:rPr lang="en-MY" sz="2400" dirty="0"/>
              <a:t> </a:t>
            </a:r>
            <a:r>
              <a:rPr lang="en-MY" sz="2400" dirty="0" err="1"/>
              <a:t>dijalankan</a:t>
            </a:r>
            <a:r>
              <a:rPr lang="en-MY" sz="2400" dirty="0"/>
              <a:t> </a:t>
            </a:r>
            <a:r>
              <a:rPr lang="en-MY" sz="2400" dirty="0" err="1"/>
              <a:t>seperti</a:t>
            </a:r>
            <a:r>
              <a:rPr lang="en-MY" sz="2400" dirty="0"/>
              <a:t> </a:t>
            </a:r>
            <a:r>
              <a:rPr lang="en-MY" sz="2400" dirty="0" err="1"/>
              <a:t>biasa</a:t>
            </a:r>
            <a:r>
              <a:rPr lang="en-MY" sz="2400" dirty="0"/>
              <a:t>, </a:t>
            </a:r>
            <a:r>
              <a:rPr lang="en-MY" sz="2400" dirty="0" err="1"/>
              <a:t>dimana</a:t>
            </a:r>
            <a:r>
              <a:rPr lang="en-MY" sz="2400" dirty="0"/>
              <a:t> </a:t>
            </a:r>
            <a:r>
              <a:rPr lang="en-MY" sz="2400" dirty="0" err="1"/>
              <a:t>pelajar</a:t>
            </a:r>
            <a:r>
              <a:rPr lang="en-MY" sz="2400" dirty="0"/>
              <a:t> </a:t>
            </a:r>
            <a:r>
              <a:rPr lang="en-MY" sz="2400" dirty="0" err="1" smtClean="0"/>
              <a:t>masih</a:t>
            </a:r>
            <a:r>
              <a:rPr lang="en-MY" sz="2400" dirty="0" smtClean="0"/>
              <a:t> </a:t>
            </a:r>
            <a:r>
              <a:rPr lang="en-MY" sz="2400" dirty="0" err="1"/>
              <a:t>pergi</a:t>
            </a:r>
            <a:r>
              <a:rPr lang="en-MY" sz="2400" dirty="0"/>
              <a:t> </a:t>
            </a:r>
            <a:r>
              <a:rPr lang="en-MY" sz="2400" dirty="0" err="1"/>
              <a:t>ke</a:t>
            </a:r>
            <a:r>
              <a:rPr lang="en-MY" sz="2400" dirty="0"/>
              <a:t> </a:t>
            </a:r>
            <a:r>
              <a:rPr lang="en-MY" sz="2400" dirty="0" err="1"/>
              <a:t>sekolah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belajar</a:t>
            </a:r>
            <a:r>
              <a:rPr lang="en-MY" sz="2400" dirty="0"/>
              <a:t> </a:t>
            </a:r>
            <a:r>
              <a:rPr lang="en-MY" sz="2400" dirty="0" err="1"/>
              <a:t>secara</a:t>
            </a:r>
            <a:r>
              <a:rPr lang="en-MY" sz="2400" dirty="0"/>
              <a:t> formal. </a:t>
            </a:r>
            <a:endParaRPr lang="en-MY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MY" sz="2400" dirty="0" err="1" smtClean="0"/>
              <a:t>Namun</a:t>
            </a:r>
            <a:r>
              <a:rPr lang="en-MY" sz="2400" dirty="0" smtClean="0"/>
              <a:t> </a:t>
            </a:r>
            <a:r>
              <a:rPr lang="en-MY" sz="2400" dirty="0" err="1"/>
              <a:t>demikian</a:t>
            </a:r>
            <a:r>
              <a:rPr lang="en-MY" sz="2400" dirty="0"/>
              <a:t> </a:t>
            </a:r>
            <a:r>
              <a:rPr lang="en-MY" sz="2400" dirty="0" err="1"/>
              <a:t>pembelajaran</a:t>
            </a:r>
            <a:r>
              <a:rPr lang="en-MY" sz="2400" dirty="0"/>
              <a:t> </a:t>
            </a:r>
            <a:r>
              <a:rPr lang="en-MY" sz="2400" dirty="0" err="1" smtClean="0"/>
              <a:t>dalam</a:t>
            </a:r>
            <a:r>
              <a:rPr lang="en-MY" sz="2400" dirty="0" smtClean="0"/>
              <a:t> </a:t>
            </a:r>
            <a:r>
              <a:rPr lang="en-MY" sz="2400" dirty="0" err="1" smtClean="0"/>
              <a:t>talian</a:t>
            </a:r>
            <a:r>
              <a:rPr lang="en-MY" sz="2400" dirty="0" smtClean="0"/>
              <a:t> </a:t>
            </a:r>
            <a:r>
              <a:rPr lang="en-MY" sz="2400" dirty="0" err="1"/>
              <a:t>adalah</a:t>
            </a:r>
            <a:r>
              <a:rPr lang="en-MY" sz="2400" dirty="0"/>
              <a:t> </a:t>
            </a:r>
            <a:r>
              <a:rPr lang="en-MY" sz="2400" dirty="0" err="1"/>
              <a:t>sebagi</a:t>
            </a:r>
            <a:r>
              <a:rPr lang="en-MY" sz="2400" dirty="0"/>
              <a:t> </a:t>
            </a:r>
            <a:r>
              <a:rPr lang="en-MY" sz="2400" dirty="0" err="1"/>
              <a:t>sebahgian</a:t>
            </a:r>
            <a:r>
              <a:rPr lang="en-MY" sz="2400" dirty="0"/>
              <a:t> </a:t>
            </a:r>
            <a:r>
              <a:rPr lang="en-MY" sz="2400" dirty="0" err="1"/>
              <a:t>daripada</a:t>
            </a:r>
            <a:r>
              <a:rPr lang="en-MY" sz="2400" dirty="0"/>
              <a:t> </a:t>
            </a:r>
            <a:r>
              <a:rPr lang="en-MY" sz="2400" dirty="0" err="1"/>
              <a:t>kaedah</a:t>
            </a:r>
            <a:r>
              <a:rPr lang="en-MY" sz="2400" dirty="0"/>
              <a:t> </a:t>
            </a:r>
            <a:r>
              <a:rPr lang="en-MY" sz="2400" dirty="0" err="1"/>
              <a:t>pembelajaran</a:t>
            </a:r>
            <a:r>
              <a:rPr lang="en-MY" sz="2400" dirty="0"/>
              <a:t>, </a:t>
            </a:r>
            <a:endParaRPr lang="en-MY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MY" sz="2400" dirty="0" err="1"/>
              <a:t>C</a:t>
            </a:r>
            <a:r>
              <a:rPr lang="en-MY" sz="2400" dirty="0" err="1" smtClean="0"/>
              <a:t>ontohnya</a:t>
            </a:r>
            <a:r>
              <a:rPr lang="en-MY" sz="2400" dirty="0" smtClean="0"/>
              <a:t> </a:t>
            </a:r>
            <a:r>
              <a:rPr lang="en-MY" sz="2400" dirty="0" err="1"/>
              <a:t>pelajar</a:t>
            </a:r>
            <a:r>
              <a:rPr lang="en-MY" sz="2400" dirty="0"/>
              <a:t> </a:t>
            </a:r>
            <a:r>
              <a:rPr lang="en-MY" sz="2400" dirty="0" err="1"/>
              <a:t>dikhendaki</a:t>
            </a:r>
            <a:r>
              <a:rPr lang="en-MY" sz="2400" dirty="0"/>
              <a:t> </a:t>
            </a:r>
            <a:r>
              <a:rPr lang="en-MY" sz="2400" dirty="0" err="1"/>
              <a:t>untuk</a:t>
            </a:r>
            <a:r>
              <a:rPr lang="en-MY" sz="2400" dirty="0"/>
              <a:t> </a:t>
            </a:r>
            <a:r>
              <a:rPr lang="en-MY" sz="2400" dirty="0" err="1"/>
              <a:t>mencari</a:t>
            </a:r>
            <a:r>
              <a:rPr lang="en-MY" sz="2400" dirty="0"/>
              <a:t> </a:t>
            </a:r>
            <a:r>
              <a:rPr lang="en-MY" sz="2400" dirty="0" err="1" smtClean="0"/>
              <a:t>maklumat</a:t>
            </a:r>
            <a:r>
              <a:rPr lang="en-MY" sz="2400" dirty="0" smtClean="0"/>
              <a:t>, </a:t>
            </a:r>
            <a:r>
              <a:rPr lang="en-MY" sz="2400" dirty="0" err="1" smtClean="0"/>
              <a:t>berbincang</a:t>
            </a:r>
            <a:r>
              <a:rPr lang="en-MY" sz="2400" dirty="0" smtClean="0"/>
              <a:t>, </a:t>
            </a:r>
            <a:r>
              <a:rPr lang="en-MY" sz="2400" dirty="0" err="1" smtClean="0"/>
              <a:t>berkongsi</a:t>
            </a:r>
            <a:r>
              <a:rPr lang="en-MY" sz="2400" dirty="0" smtClean="0"/>
              <a:t> </a:t>
            </a:r>
            <a:r>
              <a:rPr lang="en-MY" sz="2400" dirty="0" err="1" smtClean="0"/>
              <a:t>bahan</a:t>
            </a:r>
            <a:r>
              <a:rPr lang="en-MY" sz="2400" dirty="0" smtClean="0"/>
              <a:t> </a:t>
            </a:r>
            <a:r>
              <a:rPr lang="en-MY" sz="2400" dirty="0" err="1" smtClean="0"/>
              <a:t>dan</a:t>
            </a:r>
            <a:r>
              <a:rPr lang="en-MY" sz="2400" dirty="0" smtClean="0"/>
              <a:t> </a:t>
            </a:r>
            <a:r>
              <a:rPr lang="en-MY" sz="2400" dirty="0" err="1"/>
              <a:t>sebagainya</a:t>
            </a:r>
            <a:r>
              <a:rPr lang="en-MY" sz="2400" dirty="0"/>
              <a:t> </a:t>
            </a:r>
            <a:r>
              <a:rPr lang="en-MY" sz="2400" dirty="0" err="1"/>
              <a:t>menggunakan</a:t>
            </a:r>
            <a:r>
              <a:rPr lang="en-MY" sz="2400" dirty="0"/>
              <a:t> </a:t>
            </a:r>
            <a:r>
              <a:rPr lang="en-MY" sz="2400" dirty="0" err="1"/>
              <a:t>kemudahan</a:t>
            </a:r>
            <a:r>
              <a:rPr lang="en-MY" sz="2400" dirty="0"/>
              <a:t> </a:t>
            </a:r>
            <a:r>
              <a:rPr lang="en-MY" sz="2400" dirty="0" smtClean="0"/>
              <a:t>web </a:t>
            </a:r>
            <a:r>
              <a:rPr lang="en-MY" sz="2400" dirty="0" err="1" smtClean="0"/>
              <a:t>dan</a:t>
            </a:r>
            <a:r>
              <a:rPr lang="en-MY" sz="2400" dirty="0" smtClean="0"/>
              <a:t> </a:t>
            </a:r>
            <a:r>
              <a:rPr lang="en-MY" sz="2400" dirty="0" err="1" smtClean="0"/>
              <a:t>teknologi</a:t>
            </a:r>
            <a:r>
              <a:rPr lang="en-MY" sz="2400" dirty="0" smtClean="0"/>
              <a:t> internet </a:t>
            </a:r>
            <a:r>
              <a:rPr lang="en-MY" sz="2400" dirty="0" err="1" smtClean="0"/>
              <a:t>secara</a:t>
            </a:r>
            <a:r>
              <a:rPr lang="en-MY" sz="2400" dirty="0" smtClean="0"/>
              <a:t> </a:t>
            </a:r>
            <a:r>
              <a:rPr lang="en-MY" sz="2400" dirty="0" err="1" smtClean="0"/>
              <a:t>dalam</a:t>
            </a:r>
            <a:r>
              <a:rPr lang="en-MY" sz="2400" dirty="0" smtClean="0"/>
              <a:t> </a:t>
            </a:r>
            <a:r>
              <a:rPr lang="en-MY" sz="2400" dirty="0" err="1" smtClean="0"/>
              <a:t>talian</a:t>
            </a:r>
            <a:endParaRPr lang="en-MY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57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7790" y="880782"/>
            <a:ext cx="7695210" cy="431800"/>
          </a:xfrm>
        </p:spPr>
        <p:txBody>
          <a:bodyPr>
            <a:noAutofit/>
          </a:bodyPr>
          <a:lstStyle/>
          <a:p>
            <a:pPr eaLnBrk="1" hangingPunct="1"/>
            <a:r>
              <a:rPr lang="sv-SE" altLang="en-US" sz="3600" dirty="0">
                <a:solidFill>
                  <a:srgbClr val="FF0000"/>
                </a:solidFill>
              </a:rPr>
              <a:t>Peralatan dan aplikasi </a:t>
            </a:r>
            <a:r>
              <a:rPr lang="sv-SE" altLang="en-US" sz="3600" dirty="0" smtClean="0">
                <a:solidFill>
                  <a:srgbClr val="FF0000"/>
                </a:solidFill>
              </a:rPr>
              <a:t>PdP </a:t>
            </a:r>
            <a:r>
              <a:rPr lang="sv-SE" altLang="en-US" sz="3600" dirty="0">
                <a:solidFill>
                  <a:srgbClr val="FF0000"/>
                </a:solidFill>
              </a:rPr>
              <a:t>dalam talian </a:t>
            </a:r>
            <a:endParaRPr lang="sv-SE" altLang="en-US" sz="36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7790" y="2057400"/>
            <a:ext cx="7272338" cy="43815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2400" i="1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    </a:t>
            </a:r>
          </a:p>
        </p:txBody>
      </p:sp>
      <p:pic>
        <p:nvPicPr>
          <p:cNvPr id="4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0" y="2133600"/>
            <a:ext cx="71971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MY" sz="2400" dirty="0" err="1"/>
              <a:t>Keupayaan</a:t>
            </a:r>
            <a:r>
              <a:rPr lang="en-MY" sz="2400" dirty="0"/>
              <a:t> </a:t>
            </a:r>
            <a:r>
              <a:rPr lang="en-MY" sz="2400" dirty="0" err="1"/>
              <a:t>liputan</a:t>
            </a:r>
            <a:r>
              <a:rPr lang="en-MY" sz="2400" dirty="0"/>
              <a:t> </a:t>
            </a:r>
            <a:r>
              <a:rPr lang="en-MY" sz="2400" dirty="0" err="1"/>
              <a:t>oleh</a:t>
            </a:r>
            <a:r>
              <a:rPr lang="en-MY" sz="2400" dirty="0"/>
              <a:t> </a:t>
            </a:r>
            <a:r>
              <a:rPr lang="en-MY" sz="2400" dirty="0" err="1"/>
              <a:t>teknologi</a:t>
            </a:r>
            <a:r>
              <a:rPr lang="en-MY" sz="2400" dirty="0"/>
              <a:t> </a:t>
            </a:r>
            <a:r>
              <a:rPr lang="en-MY" sz="2400" dirty="0" err="1"/>
              <a:t>maklumat</a:t>
            </a:r>
            <a:r>
              <a:rPr lang="en-MY" sz="2400" dirty="0"/>
              <a:t> </a:t>
            </a:r>
            <a:r>
              <a:rPr lang="en-MY" sz="2400" dirty="0" err="1"/>
              <a:t>serta</a:t>
            </a:r>
            <a:r>
              <a:rPr lang="en-MY" sz="2400" dirty="0"/>
              <a:t> </a:t>
            </a:r>
            <a:r>
              <a:rPr lang="en-MY" sz="2400" dirty="0" err="1"/>
              <a:t>kepantasannya</a:t>
            </a:r>
            <a:r>
              <a:rPr lang="en-MY" sz="2400" dirty="0"/>
              <a:t>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teknologi</a:t>
            </a:r>
            <a:r>
              <a:rPr lang="en-MY" sz="2400" dirty="0"/>
              <a:t> </a:t>
            </a:r>
            <a:r>
              <a:rPr lang="en-MY" sz="2400" dirty="0" err="1"/>
              <a:t>terkini</a:t>
            </a:r>
            <a:r>
              <a:rPr lang="en-MY" sz="2400" dirty="0"/>
              <a:t> </a:t>
            </a:r>
            <a:r>
              <a:rPr lang="en-MY" sz="2400" dirty="0" err="1"/>
              <a:t>seperti</a:t>
            </a:r>
            <a:r>
              <a:rPr lang="en-MY" sz="2400" dirty="0"/>
              <a:t> </a:t>
            </a:r>
            <a:r>
              <a:rPr lang="en-MY" sz="2400" dirty="0" err="1"/>
              <a:t>telikomunikasi</a:t>
            </a:r>
            <a:r>
              <a:rPr lang="en-MY" sz="2400" dirty="0"/>
              <a:t>, </a:t>
            </a:r>
            <a:r>
              <a:rPr lang="en-MY" sz="2400" dirty="0" err="1"/>
              <a:t>komputer</a:t>
            </a:r>
            <a:r>
              <a:rPr lang="en-MY" sz="2400" dirty="0"/>
              <a:t>, </a:t>
            </a:r>
            <a:r>
              <a:rPr lang="en-MY" sz="2400" dirty="0" err="1"/>
              <a:t>stallites</a:t>
            </a:r>
            <a:r>
              <a:rPr lang="en-MY" sz="2400" dirty="0"/>
              <a:t>, </a:t>
            </a:r>
            <a:r>
              <a:rPr lang="en-MY" sz="2400" dirty="0" err="1"/>
              <a:t>fiber</a:t>
            </a:r>
            <a:r>
              <a:rPr lang="en-MY" sz="2400" dirty="0"/>
              <a:t> optic, broadband, wireless,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sebagainya</a:t>
            </a:r>
            <a:r>
              <a:rPr lang="en-MY" sz="2400" dirty="0"/>
              <a:t> </a:t>
            </a:r>
            <a:r>
              <a:rPr lang="en-MY" sz="2400" dirty="0" err="1"/>
              <a:t>telah</a:t>
            </a:r>
            <a:r>
              <a:rPr lang="en-MY" sz="2400" dirty="0"/>
              <a:t> </a:t>
            </a:r>
            <a:r>
              <a:rPr lang="en-MY" sz="2400" dirty="0" err="1"/>
              <a:t>memberi</a:t>
            </a:r>
            <a:r>
              <a:rPr lang="en-MY" sz="2400" dirty="0"/>
              <a:t> </a:t>
            </a:r>
            <a:r>
              <a:rPr lang="en-MY" sz="2400" dirty="0" err="1"/>
              <a:t>peluang</a:t>
            </a:r>
            <a:r>
              <a:rPr lang="en-MY" sz="2400" dirty="0"/>
              <a:t> </a:t>
            </a:r>
            <a:r>
              <a:rPr lang="en-MY" sz="2400" dirty="0" err="1"/>
              <a:t>kepada</a:t>
            </a:r>
            <a:r>
              <a:rPr lang="en-MY" sz="2400" dirty="0"/>
              <a:t> </a:t>
            </a:r>
            <a:r>
              <a:rPr lang="en-MY" sz="2400" dirty="0" err="1"/>
              <a:t>intitusi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sekolah</a:t>
            </a:r>
            <a:r>
              <a:rPr lang="en-MY" sz="2400" dirty="0"/>
              <a:t> </a:t>
            </a:r>
            <a:r>
              <a:rPr lang="en-MY" sz="2400" dirty="0" err="1"/>
              <a:t>melaksanakan</a:t>
            </a:r>
            <a:r>
              <a:rPr lang="en-MY" sz="2400" dirty="0"/>
              <a:t> </a:t>
            </a:r>
            <a:r>
              <a:rPr lang="en-MY" sz="2400" dirty="0" err="1"/>
              <a:t>pembelajaran</a:t>
            </a:r>
            <a:r>
              <a:rPr lang="en-MY" sz="2400" dirty="0"/>
              <a:t> </a:t>
            </a:r>
            <a:r>
              <a:rPr lang="en-MY" sz="2400" dirty="0" err="1"/>
              <a:t>secara</a:t>
            </a:r>
            <a:r>
              <a:rPr lang="en-MY" sz="2400" dirty="0"/>
              <a:t> </a:t>
            </a:r>
            <a:r>
              <a:rPr lang="en-MY" sz="2400" dirty="0" err="1"/>
              <a:t>jarak</a:t>
            </a:r>
            <a:r>
              <a:rPr lang="en-MY" sz="2400" dirty="0"/>
              <a:t> </a:t>
            </a:r>
            <a:r>
              <a:rPr lang="en-MY" sz="2400" dirty="0" err="1"/>
              <a:t>jauh</a:t>
            </a:r>
            <a:r>
              <a:rPr lang="en-MY" sz="2400" dirty="0"/>
              <a:t> </a:t>
            </a:r>
            <a:r>
              <a:rPr lang="en-MY" sz="2400" dirty="0" err="1"/>
              <a:t>melalui</a:t>
            </a:r>
            <a:r>
              <a:rPr lang="en-MY" sz="2400" dirty="0"/>
              <a:t> </a:t>
            </a:r>
            <a:r>
              <a:rPr lang="en-MY" sz="2400" dirty="0" err="1"/>
              <a:t>talian</a:t>
            </a:r>
            <a:r>
              <a:rPr lang="en-MY" sz="2400" dirty="0"/>
              <a:t> (on-line learning). </a:t>
            </a:r>
            <a:endParaRPr lang="en-MY" sz="2400" dirty="0" smtClean="0"/>
          </a:p>
          <a:p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18935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7790" y="2057400"/>
            <a:ext cx="7272338" cy="43815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2400" i="1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    </a:t>
            </a:r>
          </a:p>
        </p:txBody>
      </p:sp>
      <p:pic>
        <p:nvPicPr>
          <p:cNvPr id="4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0" y="2057400"/>
            <a:ext cx="71971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MY" sz="2400" dirty="0" err="1" smtClean="0"/>
              <a:t>Contoh</a:t>
            </a:r>
            <a:r>
              <a:rPr lang="en-MY" sz="2400" dirty="0" smtClean="0"/>
              <a:t>, </a:t>
            </a:r>
            <a:r>
              <a:rPr lang="en-MY" sz="2400" b="1" dirty="0" smtClean="0"/>
              <a:t>1BestariNet </a:t>
            </a:r>
            <a:r>
              <a:rPr lang="en-MY" sz="2400" dirty="0" err="1"/>
              <a:t>adalah</a:t>
            </a:r>
            <a:r>
              <a:rPr lang="en-MY" sz="2400" dirty="0"/>
              <a:t> </a:t>
            </a:r>
            <a:r>
              <a:rPr lang="en-MY" sz="2400" dirty="0" err="1"/>
              <a:t>satu</a:t>
            </a:r>
            <a:r>
              <a:rPr lang="en-MY" sz="2400" dirty="0"/>
              <a:t> </a:t>
            </a:r>
            <a:r>
              <a:rPr lang="en-MY" sz="2400" dirty="0" err="1"/>
              <a:t>usaha</a:t>
            </a:r>
            <a:r>
              <a:rPr lang="en-MY" sz="2400" dirty="0"/>
              <a:t> </a:t>
            </a:r>
            <a:r>
              <a:rPr lang="en-MY" sz="2400" dirty="0" err="1"/>
              <a:t>untuk</a:t>
            </a:r>
            <a:r>
              <a:rPr lang="en-MY" sz="2400" dirty="0"/>
              <a:t> </a:t>
            </a:r>
            <a:r>
              <a:rPr lang="en-MY" sz="2400" dirty="0" err="1"/>
              <a:t>menghubungkan</a:t>
            </a:r>
            <a:r>
              <a:rPr lang="en-MY" sz="2400" dirty="0"/>
              <a:t> </a:t>
            </a:r>
            <a:r>
              <a:rPr lang="en-MY" sz="2400" dirty="0" err="1"/>
              <a:t>lebih</a:t>
            </a:r>
            <a:r>
              <a:rPr lang="en-MY" sz="2400" dirty="0"/>
              <a:t> 10, 000 </a:t>
            </a:r>
            <a:r>
              <a:rPr lang="en-MY" sz="2400" dirty="0" err="1"/>
              <a:t>buah</a:t>
            </a:r>
            <a:r>
              <a:rPr lang="en-MY" sz="2400" dirty="0"/>
              <a:t> </a:t>
            </a:r>
            <a:r>
              <a:rPr lang="en-MY" sz="2400" dirty="0" err="1"/>
              <a:t>sekolah</a:t>
            </a:r>
            <a:r>
              <a:rPr lang="en-MY" sz="2400" dirty="0"/>
              <a:t> </a:t>
            </a:r>
            <a:r>
              <a:rPr lang="en-MY" sz="2400" dirty="0" err="1"/>
              <a:t>kerajaan</a:t>
            </a:r>
            <a:r>
              <a:rPr lang="en-MY" sz="2400" dirty="0"/>
              <a:t> di </a:t>
            </a:r>
            <a:r>
              <a:rPr lang="en-MY" sz="2400" dirty="0" err="1"/>
              <a:t>seluruh</a:t>
            </a:r>
            <a:r>
              <a:rPr lang="en-MY" sz="2400" dirty="0"/>
              <a:t> Malaysia </a:t>
            </a:r>
            <a:r>
              <a:rPr lang="en-MY" sz="2400" dirty="0" err="1"/>
              <a:t>melalui</a:t>
            </a:r>
            <a:r>
              <a:rPr lang="en-MY" sz="2400" dirty="0"/>
              <a:t> </a:t>
            </a:r>
            <a:r>
              <a:rPr lang="en-MY" sz="2400" dirty="0" err="1"/>
              <a:t>talian</a:t>
            </a:r>
            <a:r>
              <a:rPr lang="en-MY" sz="2400" dirty="0"/>
              <a:t> internet YES 4G </a:t>
            </a:r>
            <a:r>
              <a:rPr lang="en-MY" sz="2400" dirty="0" err="1"/>
              <a:t>untuk</a:t>
            </a:r>
            <a:r>
              <a:rPr lang="en-MY" sz="2400" dirty="0"/>
              <a:t> </a:t>
            </a:r>
            <a:r>
              <a:rPr lang="en-MY" sz="2400" dirty="0" err="1"/>
              <a:t>menyediakan</a:t>
            </a:r>
            <a:r>
              <a:rPr lang="en-MY" sz="2400" dirty="0"/>
              <a:t> platform </a:t>
            </a:r>
            <a:r>
              <a:rPr lang="en-MY" sz="2400" dirty="0" err="1"/>
              <a:t>pembelajaran</a:t>
            </a:r>
            <a:r>
              <a:rPr lang="en-MY" sz="2400" dirty="0"/>
              <a:t> </a:t>
            </a:r>
            <a:r>
              <a:rPr lang="en-MY" sz="2400" dirty="0" err="1"/>
              <a:t>secara</a:t>
            </a:r>
            <a:r>
              <a:rPr lang="en-MY" sz="2400" dirty="0"/>
              <a:t>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talian</a:t>
            </a:r>
            <a:r>
              <a:rPr lang="en-MY" sz="2400" dirty="0"/>
              <a:t> Frog VLE (</a:t>
            </a:r>
            <a:r>
              <a:rPr lang="en-MY" sz="2400" dirty="0" err="1"/>
              <a:t>Persekitaran</a:t>
            </a:r>
            <a:r>
              <a:rPr lang="en-MY" sz="2400" dirty="0"/>
              <a:t> </a:t>
            </a:r>
            <a:r>
              <a:rPr lang="en-MY" sz="2400" dirty="0" err="1"/>
              <a:t>Pembelajaran</a:t>
            </a:r>
            <a:r>
              <a:rPr lang="en-MY" sz="2400" dirty="0"/>
              <a:t> Maya) </a:t>
            </a:r>
            <a:endParaRPr lang="en-MY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MY" sz="2400" dirty="0" err="1"/>
              <a:t>S</a:t>
            </a:r>
            <a:r>
              <a:rPr lang="en-MY" sz="2400" dirty="0" err="1" smtClean="0"/>
              <a:t>ekolah</a:t>
            </a:r>
            <a:r>
              <a:rPr lang="en-MY" sz="2400" dirty="0" smtClean="0"/>
              <a:t> </a:t>
            </a:r>
            <a:r>
              <a:rPr lang="en-MY" sz="2400" dirty="0" err="1" smtClean="0"/>
              <a:t>dilengkapi</a:t>
            </a:r>
            <a:r>
              <a:rPr lang="en-MY" sz="2400" dirty="0" smtClean="0"/>
              <a:t> </a:t>
            </a:r>
            <a:r>
              <a:rPr lang="en-MY" sz="2400" dirty="0" err="1"/>
              <a:t>dengan</a:t>
            </a:r>
            <a:r>
              <a:rPr lang="en-MY" sz="2400" dirty="0"/>
              <a:t> </a:t>
            </a:r>
            <a:r>
              <a:rPr lang="en-MY" sz="2400" dirty="0" err="1"/>
              <a:t>akses</a:t>
            </a:r>
            <a:r>
              <a:rPr lang="en-MY" sz="2400" dirty="0"/>
              <a:t> internet </a:t>
            </a:r>
            <a:r>
              <a:rPr lang="en-MY" sz="2400" dirty="0" err="1" smtClean="0"/>
              <a:t>dan</a:t>
            </a:r>
            <a:r>
              <a:rPr lang="en-MY" sz="2400" dirty="0" smtClean="0"/>
              <a:t> </a:t>
            </a:r>
            <a:r>
              <a:rPr lang="en-MY" sz="2400" dirty="0"/>
              <a:t>platform </a:t>
            </a:r>
            <a:r>
              <a:rPr lang="en-MY" sz="2400" dirty="0" err="1"/>
              <a:t>pembelajaran</a:t>
            </a:r>
            <a:r>
              <a:rPr lang="en-MY" sz="2400" dirty="0"/>
              <a:t> </a:t>
            </a:r>
            <a:r>
              <a:rPr lang="en-MY" sz="2400" dirty="0" err="1"/>
              <a:t>maya</a:t>
            </a:r>
            <a:r>
              <a:rPr lang="en-MY" sz="2400" dirty="0"/>
              <a:t> yang </a:t>
            </a:r>
            <a:r>
              <a:rPr lang="en-MY" sz="2400" dirty="0" err="1"/>
              <a:t>mengaplikasikan</a:t>
            </a:r>
            <a:r>
              <a:rPr lang="en-MY" sz="2400" dirty="0"/>
              <a:t> </a:t>
            </a:r>
            <a:r>
              <a:rPr lang="en-MY" sz="2400" dirty="0" err="1"/>
              <a:t>jaringan</a:t>
            </a:r>
            <a:r>
              <a:rPr lang="en-MY" sz="2400" dirty="0"/>
              <a:t> internet </a:t>
            </a:r>
            <a:r>
              <a:rPr lang="en-MY" sz="2400" dirty="0" err="1"/>
              <a:t>berkelajuan</a:t>
            </a:r>
            <a:r>
              <a:rPr lang="en-MY" sz="2400" dirty="0"/>
              <a:t> </a:t>
            </a:r>
            <a:r>
              <a:rPr lang="en-MY" sz="2400" dirty="0" err="1"/>
              <a:t>tinggi</a:t>
            </a:r>
            <a:r>
              <a:rPr lang="en-MY" sz="2400" dirty="0"/>
              <a:t> </a:t>
            </a:r>
            <a:r>
              <a:rPr lang="en-MY" sz="2400" dirty="0" err="1"/>
              <a:t>serta</a:t>
            </a:r>
            <a:r>
              <a:rPr lang="en-MY" sz="2400" dirty="0"/>
              <a:t> </a:t>
            </a:r>
            <a:r>
              <a:rPr lang="en-MY" sz="2400" dirty="0" err="1"/>
              <a:t>akses</a:t>
            </a:r>
            <a:r>
              <a:rPr lang="en-MY" sz="2400" dirty="0"/>
              <a:t> </a:t>
            </a:r>
            <a:r>
              <a:rPr lang="en-MY" sz="2400" dirty="0" err="1"/>
              <a:t>kepada</a:t>
            </a:r>
            <a:r>
              <a:rPr lang="en-MY" sz="2400" dirty="0"/>
              <a:t> </a:t>
            </a:r>
            <a:r>
              <a:rPr lang="en-MY" sz="2400" dirty="0" err="1"/>
              <a:t>penyelesaian</a:t>
            </a:r>
            <a:r>
              <a:rPr lang="en-MY" sz="2400" dirty="0"/>
              <a:t> </a:t>
            </a:r>
            <a:r>
              <a:rPr lang="en-MY" sz="2400" dirty="0" err="1"/>
              <a:t>pendidikan</a:t>
            </a:r>
            <a:r>
              <a:rPr lang="en-MY" sz="2400" dirty="0"/>
              <a:t> </a:t>
            </a:r>
            <a:r>
              <a:rPr lang="en-MY" sz="2400" dirty="0" err="1"/>
              <a:t>bersepadu</a:t>
            </a:r>
            <a:r>
              <a:rPr lang="en-MY" sz="2400" dirty="0"/>
              <a:t> </a:t>
            </a:r>
            <a:r>
              <a:rPr lang="en-MY" sz="2400" dirty="0" err="1"/>
              <a:t>bertaraf</a:t>
            </a:r>
            <a:r>
              <a:rPr lang="en-MY" sz="2400" dirty="0"/>
              <a:t> </a:t>
            </a:r>
            <a:r>
              <a:rPr lang="en-MY" sz="2400" dirty="0" err="1"/>
              <a:t>dunia</a:t>
            </a:r>
            <a:r>
              <a:rPr lang="en-MY" sz="2400" dirty="0"/>
              <a:t>.</a:t>
            </a:r>
            <a:endParaRPr lang="en-MY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MY" sz="2400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7790" y="880782"/>
            <a:ext cx="7695210" cy="431800"/>
          </a:xfrm>
        </p:spPr>
        <p:txBody>
          <a:bodyPr>
            <a:noAutofit/>
          </a:bodyPr>
          <a:lstStyle/>
          <a:p>
            <a:pPr eaLnBrk="1" hangingPunct="1"/>
            <a:r>
              <a:rPr lang="sv-SE" altLang="en-US" sz="3600" dirty="0">
                <a:solidFill>
                  <a:srgbClr val="FF0000"/>
                </a:solidFill>
              </a:rPr>
              <a:t>Peralatan dan aplikasi </a:t>
            </a:r>
            <a:r>
              <a:rPr lang="sv-SE" altLang="en-US" sz="3600" dirty="0" smtClean="0">
                <a:solidFill>
                  <a:srgbClr val="FF0000"/>
                </a:solidFill>
              </a:rPr>
              <a:t>PdP </a:t>
            </a:r>
            <a:r>
              <a:rPr lang="sv-SE" altLang="en-US" sz="3600" dirty="0">
                <a:solidFill>
                  <a:srgbClr val="FF0000"/>
                </a:solidFill>
              </a:rPr>
              <a:t>dalam talian </a:t>
            </a:r>
            <a:endParaRPr lang="sv-SE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7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7790" y="2057400"/>
            <a:ext cx="7272338" cy="43815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2400" i="1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    </a:t>
            </a:r>
          </a:p>
        </p:txBody>
      </p:sp>
      <p:pic>
        <p:nvPicPr>
          <p:cNvPr id="4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0" y="2057400"/>
            <a:ext cx="71971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MY" sz="2400" dirty="0" err="1" smtClean="0"/>
              <a:t>Sekolah</a:t>
            </a:r>
            <a:r>
              <a:rPr lang="en-MY" sz="2400" dirty="0" smtClean="0"/>
              <a:t> juga </a:t>
            </a:r>
            <a:r>
              <a:rPr lang="en-MY" sz="2400" dirty="0" err="1" smtClean="0"/>
              <a:t>dilengkapi</a:t>
            </a:r>
            <a:r>
              <a:rPr lang="en-MY" sz="2400" dirty="0" smtClean="0"/>
              <a:t> </a:t>
            </a:r>
            <a:r>
              <a:rPr lang="en-MY" sz="2400" dirty="0" err="1" smtClean="0"/>
              <a:t>dengan</a:t>
            </a:r>
            <a:r>
              <a:rPr lang="en-MY" sz="2400" dirty="0" smtClean="0"/>
              <a:t> </a:t>
            </a:r>
            <a:r>
              <a:rPr lang="en-MY" sz="2400" dirty="0" err="1"/>
              <a:t>p</a:t>
            </a:r>
            <a:r>
              <a:rPr lang="en-MY" sz="2400" dirty="0" err="1" smtClean="0"/>
              <a:t>eralatan</a:t>
            </a:r>
            <a:r>
              <a:rPr lang="en-MY" sz="2400" dirty="0" smtClean="0"/>
              <a:t> </a:t>
            </a:r>
            <a:r>
              <a:rPr lang="en-MY" sz="2400" dirty="0"/>
              <a:t>ICT </a:t>
            </a:r>
            <a:r>
              <a:rPr lang="en-MY" sz="2400" dirty="0" err="1"/>
              <a:t>merangkumi</a:t>
            </a:r>
            <a:r>
              <a:rPr lang="en-MY" sz="2400" dirty="0"/>
              <a:t> </a:t>
            </a:r>
            <a:r>
              <a:rPr lang="en-MY" sz="2400" dirty="0" err="1"/>
              <a:t>Komputer</a:t>
            </a:r>
            <a:r>
              <a:rPr lang="en-MY" sz="2400" dirty="0"/>
              <a:t> </a:t>
            </a:r>
            <a:r>
              <a:rPr lang="en-MY" sz="2400" dirty="0" err="1"/>
              <a:t>Peribadi</a:t>
            </a:r>
            <a:r>
              <a:rPr lang="en-MY" sz="2400" dirty="0"/>
              <a:t>, </a:t>
            </a:r>
            <a:r>
              <a:rPr lang="en-MY" sz="2400" dirty="0" err="1"/>
              <a:t>Komputer</a:t>
            </a:r>
            <a:r>
              <a:rPr lang="en-MY" sz="2400" dirty="0"/>
              <a:t> </a:t>
            </a:r>
            <a:r>
              <a:rPr lang="en-MY" sz="2400" dirty="0" err="1"/>
              <a:t>Riba</a:t>
            </a:r>
            <a:r>
              <a:rPr lang="en-MY" sz="2400" dirty="0"/>
              <a:t>, </a:t>
            </a:r>
            <a:r>
              <a:rPr lang="en-MY" sz="2400" dirty="0" err="1"/>
              <a:t>Perisian</a:t>
            </a:r>
            <a:r>
              <a:rPr lang="en-MY" sz="2400" dirty="0"/>
              <a:t> </a:t>
            </a:r>
            <a:r>
              <a:rPr lang="en-MY" sz="2400" dirty="0" err="1"/>
              <a:t>Aplikasi</a:t>
            </a:r>
            <a:r>
              <a:rPr lang="en-MY" sz="2400" dirty="0"/>
              <a:t>, Scanner, Printer, LCD Monitor, </a:t>
            </a:r>
            <a:r>
              <a:rPr lang="en-MY" sz="2400" dirty="0" err="1"/>
              <a:t>Skrin</a:t>
            </a:r>
            <a:r>
              <a:rPr lang="en-MY" sz="2400" dirty="0"/>
              <a:t> LCD, Server, Switch Box, Router, </a:t>
            </a:r>
            <a:r>
              <a:rPr lang="en-MY" sz="2400" dirty="0" err="1"/>
              <a:t>Televisyen</a:t>
            </a:r>
            <a:r>
              <a:rPr lang="en-MY" sz="2400" dirty="0"/>
              <a:t>, Sound Adapter-Headset</a:t>
            </a:r>
            <a:r>
              <a:rPr lang="en-MY" sz="2400" dirty="0" smtClean="0"/>
              <a:t>, </a:t>
            </a:r>
            <a:r>
              <a:rPr lang="en-MY" sz="2400" dirty="0" err="1" smtClean="0"/>
              <a:t>dan</a:t>
            </a:r>
            <a:r>
              <a:rPr lang="en-MY" sz="2400" dirty="0" smtClean="0"/>
              <a:t> </a:t>
            </a:r>
            <a:r>
              <a:rPr lang="en-MY" sz="2400" dirty="0"/>
              <a:t>Splitter Headset.</a:t>
            </a:r>
            <a:endParaRPr lang="en-MY" sz="240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7790" y="880782"/>
            <a:ext cx="7695210" cy="431800"/>
          </a:xfrm>
        </p:spPr>
        <p:txBody>
          <a:bodyPr>
            <a:noAutofit/>
          </a:bodyPr>
          <a:lstStyle/>
          <a:p>
            <a:pPr eaLnBrk="1" hangingPunct="1"/>
            <a:r>
              <a:rPr lang="sv-SE" altLang="en-US" sz="3600" dirty="0">
                <a:solidFill>
                  <a:srgbClr val="FF0000"/>
                </a:solidFill>
              </a:rPr>
              <a:t>Peralatan dan aplikasi </a:t>
            </a:r>
            <a:r>
              <a:rPr lang="sv-SE" altLang="en-US" sz="3600" dirty="0" smtClean="0">
                <a:solidFill>
                  <a:srgbClr val="FF0000"/>
                </a:solidFill>
              </a:rPr>
              <a:t>PdP </a:t>
            </a:r>
            <a:r>
              <a:rPr lang="sv-SE" altLang="en-US" sz="3600" dirty="0">
                <a:solidFill>
                  <a:srgbClr val="FF0000"/>
                </a:solidFill>
              </a:rPr>
              <a:t>dalam talian </a:t>
            </a:r>
            <a:endParaRPr lang="sv-SE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4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7790" y="2057400"/>
            <a:ext cx="7272338" cy="43815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2400" i="1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    </a:t>
            </a:r>
          </a:p>
        </p:txBody>
      </p:sp>
      <p:pic>
        <p:nvPicPr>
          <p:cNvPr id="4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624"/>
          <a:stretch/>
        </p:blipFill>
        <p:spPr>
          <a:xfrm>
            <a:off x="1623098" y="2209799"/>
            <a:ext cx="5630189" cy="3810001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7790" y="880782"/>
            <a:ext cx="7695210" cy="431800"/>
          </a:xfrm>
        </p:spPr>
        <p:txBody>
          <a:bodyPr>
            <a:noAutofit/>
          </a:bodyPr>
          <a:lstStyle/>
          <a:p>
            <a:pPr eaLnBrk="1" hangingPunct="1"/>
            <a:r>
              <a:rPr lang="sv-SE" altLang="en-US" sz="3600" dirty="0">
                <a:solidFill>
                  <a:srgbClr val="FF0000"/>
                </a:solidFill>
              </a:rPr>
              <a:t>Peralatan dan aplikasi </a:t>
            </a:r>
            <a:r>
              <a:rPr lang="sv-SE" altLang="en-US" sz="3600" dirty="0" smtClean="0">
                <a:solidFill>
                  <a:srgbClr val="FF0000"/>
                </a:solidFill>
              </a:rPr>
              <a:t>PdP </a:t>
            </a:r>
            <a:r>
              <a:rPr lang="sv-SE" altLang="en-US" sz="3600" dirty="0">
                <a:solidFill>
                  <a:srgbClr val="FF0000"/>
                </a:solidFill>
              </a:rPr>
              <a:t>dalam talian </a:t>
            </a:r>
            <a:endParaRPr lang="sv-SE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5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7790" y="2057400"/>
            <a:ext cx="7272338" cy="43815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2400" i="1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    </a:t>
            </a:r>
          </a:p>
        </p:txBody>
      </p:sp>
      <p:pic>
        <p:nvPicPr>
          <p:cNvPr id="4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5025" y="2148246"/>
            <a:ext cx="4733925" cy="16338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9935" y="3872924"/>
            <a:ext cx="4645665" cy="2279509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7790" y="880782"/>
            <a:ext cx="7695210" cy="431800"/>
          </a:xfrm>
        </p:spPr>
        <p:txBody>
          <a:bodyPr>
            <a:noAutofit/>
          </a:bodyPr>
          <a:lstStyle/>
          <a:p>
            <a:pPr eaLnBrk="1" hangingPunct="1"/>
            <a:r>
              <a:rPr lang="sv-SE" altLang="en-US" sz="3600" dirty="0">
                <a:solidFill>
                  <a:srgbClr val="FF0000"/>
                </a:solidFill>
              </a:rPr>
              <a:t>Peralatan dan aplikasi </a:t>
            </a:r>
            <a:r>
              <a:rPr lang="sv-SE" altLang="en-US" sz="3600" dirty="0" smtClean="0">
                <a:solidFill>
                  <a:srgbClr val="FF0000"/>
                </a:solidFill>
              </a:rPr>
              <a:t>PdP </a:t>
            </a:r>
            <a:r>
              <a:rPr lang="sv-SE" altLang="en-US" sz="3600" dirty="0">
                <a:solidFill>
                  <a:srgbClr val="FF0000"/>
                </a:solidFill>
              </a:rPr>
              <a:t>dalam talian </a:t>
            </a:r>
            <a:endParaRPr lang="sv-SE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8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7790" y="2057400"/>
            <a:ext cx="7272338" cy="43815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2400" i="1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    </a:t>
            </a:r>
          </a:p>
        </p:txBody>
      </p:sp>
      <p:pic>
        <p:nvPicPr>
          <p:cNvPr id="4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979" y="2497464"/>
            <a:ext cx="8080921" cy="3158472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7790" y="880782"/>
            <a:ext cx="7695210" cy="431800"/>
          </a:xfrm>
        </p:spPr>
        <p:txBody>
          <a:bodyPr>
            <a:noAutofit/>
          </a:bodyPr>
          <a:lstStyle/>
          <a:p>
            <a:pPr eaLnBrk="1" hangingPunct="1"/>
            <a:r>
              <a:rPr lang="sv-SE" altLang="en-US" sz="3600" dirty="0">
                <a:solidFill>
                  <a:srgbClr val="FF0000"/>
                </a:solidFill>
              </a:rPr>
              <a:t>Peralatan dan aplikasi </a:t>
            </a:r>
            <a:r>
              <a:rPr lang="sv-SE" altLang="en-US" sz="3600" dirty="0" smtClean="0">
                <a:solidFill>
                  <a:srgbClr val="FF0000"/>
                </a:solidFill>
              </a:rPr>
              <a:t>PdP </a:t>
            </a:r>
            <a:r>
              <a:rPr lang="sv-SE" altLang="en-US" sz="3600" dirty="0">
                <a:solidFill>
                  <a:srgbClr val="FF0000"/>
                </a:solidFill>
              </a:rPr>
              <a:t>dalam talian </a:t>
            </a:r>
            <a:endParaRPr lang="sv-SE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0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7790" y="2057400"/>
            <a:ext cx="7272338" cy="43815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2400" i="1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    </a:t>
            </a:r>
          </a:p>
        </p:txBody>
      </p:sp>
      <p:pic>
        <p:nvPicPr>
          <p:cNvPr id="4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t="2202"/>
          <a:stretch/>
        </p:blipFill>
        <p:spPr>
          <a:xfrm>
            <a:off x="1152524" y="2362200"/>
            <a:ext cx="7102713" cy="3003269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7790" y="880782"/>
            <a:ext cx="7695210" cy="431800"/>
          </a:xfrm>
        </p:spPr>
        <p:txBody>
          <a:bodyPr>
            <a:noAutofit/>
          </a:bodyPr>
          <a:lstStyle/>
          <a:p>
            <a:pPr eaLnBrk="1" hangingPunct="1"/>
            <a:r>
              <a:rPr lang="sv-SE" altLang="en-US" sz="3600" dirty="0">
                <a:solidFill>
                  <a:srgbClr val="FF0000"/>
                </a:solidFill>
              </a:rPr>
              <a:t>Peralatan dan aplikasi </a:t>
            </a:r>
            <a:r>
              <a:rPr lang="sv-SE" altLang="en-US" sz="3600" dirty="0" smtClean="0">
                <a:solidFill>
                  <a:srgbClr val="FF0000"/>
                </a:solidFill>
              </a:rPr>
              <a:t>PdP </a:t>
            </a:r>
            <a:r>
              <a:rPr lang="sv-SE" altLang="en-US" sz="3600" dirty="0">
                <a:solidFill>
                  <a:srgbClr val="FF0000"/>
                </a:solidFill>
              </a:rPr>
              <a:t>dalam talian </a:t>
            </a:r>
            <a:endParaRPr lang="sv-SE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8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7790" y="2057400"/>
            <a:ext cx="7272338" cy="43815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2400" i="1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    </a:t>
            </a:r>
          </a:p>
        </p:txBody>
      </p:sp>
      <p:pic>
        <p:nvPicPr>
          <p:cNvPr id="4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t="2202"/>
          <a:stretch/>
        </p:blipFill>
        <p:spPr>
          <a:xfrm>
            <a:off x="1152524" y="2362200"/>
            <a:ext cx="7102713" cy="3003269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7790" y="880782"/>
            <a:ext cx="7695210" cy="431800"/>
          </a:xfrm>
        </p:spPr>
        <p:txBody>
          <a:bodyPr>
            <a:noAutofit/>
          </a:bodyPr>
          <a:lstStyle/>
          <a:p>
            <a:pPr eaLnBrk="1" hangingPunct="1"/>
            <a:r>
              <a:rPr lang="sv-SE" altLang="en-US" sz="3600" dirty="0">
                <a:solidFill>
                  <a:srgbClr val="FF0000"/>
                </a:solidFill>
              </a:rPr>
              <a:t>Peralatan dan aplikasi </a:t>
            </a:r>
            <a:r>
              <a:rPr lang="sv-SE" altLang="en-US" sz="3600" dirty="0" smtClean="0">
                <a:solidFill>
                  <a:srgbClr val="FF0000"/>
                </a:solidFill>
              </a:rPr>
              <a:t>PdP </a:t>
            </a:r>
            <a:r>
              <a:rPr lang="sv-SE" altLang="en-US" sz="3600" dirty="0">
                <a:solidFill>
                  <a:srgbClr val="FF0000"/>
                </a:solidFill>
              </a:rPr>
              <a:t>dalam talian </a:t>
            </a:r>
            <a:endParaRPr lang="sv-SE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56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7" y="1981199"/>
            <a:ext cx="7467600" cy="34198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MY" sz="2400" dirty="0" err="1" smtClean="0"/>
              <a:t>Pembelajaran</a:t>
            </a:r>
            <a:r>
              <a:rPr lang="en-MY" sz="2400" dirty="0"/>
              <a:t> </a:t>
            </a:r>
            <a:r>
              <a:rPr lang="en-MY" sz="2400" dirty="0" err="1" smtClean="0"/>
              <a:t>dalam</a:t>
            </a:r>
            <a:r>
              <a:rPr lang="en-MY" sz="2400" dirty="0" smtClean="0"/>
              <a:t> </a:t>
            </a:r>
            <a:r>
              <a:rPr lang="en-MY" sz="2400" dirty="0" err="1" smtClean="0"/>
              <a:t>talian</a:t>
            </a:r>
            <a:r>
              <a:rPr lang="en-MY" sz="2400" dirty="0" smtClean="0"/>
              <a:t>(online learning) </a:t>
            </a:r>
            <a:r>
              <a:rPr lang="en-MY" sz="2400" dirty="0" err="1"/>
              <a:t>merupakan</a:t>
            </a:r>
            <a:r>
              <a:rPr lang="en-MY" sz="2400" dirty="0"/>
              <a:t> </a:t>
            </a:r>
            <a:r>
              <a:rPr lang="en-MY" sz="2400" dirty="0" err="1"/>
              <a:t>sebarang</a:t>
            </a:r>
            <a:r>
              <a:rPr lang="en-MY" sz="2400" dirty="0"/>
              <a:t> </a:t>
            </a:r>
            <a:r>
              <a:rPr lang="en-MY" sz="2400" dirty="0" err="1"/>
              <a:t>bentuk</a:t>
            </a:r>
            <a:r>
              <a:rPr lang="en-MY" sz="2400" dirty="0"/>
              <a:t> </a:t>
            </a:r>
            <a:r>
              <a:rPr lang="en-MY" sz="2400" dirty="0" err="1"/>
              <a:t>pengajaran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pembelajaran</a:t>
            </a:r>
            <a:r>
              <a:rPr lang="en-MY" sz="2400" dirty="0"/>
              <a:t> yang </a:t>
            </a:r>
            <a:r>
              <a:rPr lang="en-MY" sz="2400" dirty="0" err="1"/>
              <a:t>disampaikan</a:t>
            </a:r>
            <a:r>
              <a:rPr lang="en-MY" sz="2400" dirty="0"/>
              <a:t> </a:t>
            </a:r>
            <a:r>
              <a:rPr lang="en-MY" sz="2400" dirty="0" err="1"/>
              <a:t>melalui</a:t>
            </a:r>
            <a:r>
              <a:rPr lang="en-MY" sz="2400" dirty="0"/>
              <a:t> </a:t>
            </a:r>
            <a:r>
              <a:rPr lang="en-MY" sz="2400" dirty="0" err="1"/>
              <a:t>penggunaan</a:t>
            </a:r>
            <a:r>
              <a:rPr lang="en-MY" sz="2400" dirty="0"/>
              <a:t> </a:t>
            </a:r>
            <a:r>
              <a:rPr lang="en-MY" sz="2400" dirty="0" err="1"/>
              <a:t>teknologi</a:t>
            </a:r>
            <a:r>
              <a:rPr lang="en-MY" sz="2400" dirty="0"/>
              <a:t> digital</a:t>
            </a:r>
            <a:r>
              <a:rPr lang="en-MY" sz="2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sz="2400" dirty="0" smtClean="0"/>
              <a:t> </a:t>
            </a:r>
            <a:r>
              <a:rPr lang="en-MY" sz="2400" dirty="0" err="1"/>
              <a:t>Bahan</a:t>
            </a:r>
            <a:r>
              <a:rPr lang="en-MY" sz="2400" dirty="0"/>
              <a:t> </a:t>
            </a:r>
            <a:r>
              <a:rPr lang="en-MY" sz="2400" dirty="0" smtClean="0"/>
              <a:t>yang </a:t>
            </a:r>
            <a:r>
              <a:rPr lang="en-MY" sz="2400" dirty="0" err="1"/>
              <a:t>disampaikan</a:t>
            </a:r>
            <a:r>
              <a:rPr lang="en-MY" sz="2400" dirty="0"/>
              <a:t> </a:t>
            </a:r>
            <a:r>
              <a:rPr lang="en-MY" sz="2400" dirty="0" err="1"/>
              <a:t>menggunakan</a:t>
            </a:r>
            <a:r>
              <a:rPr lang="en-MY" sz="2400" dirty="0"/>
              <a:t> media </a:t>
            </a:r>
            <a:r>
              <a:rPr lang="en-MY" sz="2400" dirty="0" err="1"/>
              <a:t>ini</a:t>
            </a:r>
            <a:r>
              <a:rPr lang="en-MY" sz="2400" dirty="0"/>
              <a:t> </a:t>
            </a:r>
            <a:r>
              <a:rPr lang="en-MY" sz="2400" dirty="0" err="1"/>
              <a:t>mempunyai</a:t>
            </a:r>
            <a:r>
              <a:rPr lang="en-MY" sz="2400" dirty="0"/>
              <a:t> </a:t>
            </a:r>
            <a:r>
              <a:rPr lang="en-MY" sz="2400" dirty="0" err="1"/>
              <a:t>grafik</a:t>
            </a:r>
            <a:r>
              <a:rPr lang="en-MY" sz="2400" dirty="0"/>
              <a:t> visual, </a:t>
            </a:r>
            <a:r>
              <a:rPr lang="en-MY" sz="2400" dirty="0" err="1"/>
              <a:t>perkataan</a:t>
            </a:r>
            <a:r>
              <a:rPr lang="en-MY" sz="2400" dirty="0"/>
              <a:t>, </a:t>
            </a:r>
            <a:r>
              <a:rPr lang="en-MY" sz="2400" dirty="0" err="1"/>
              <a:t>animasi</a:t>
            </a:r>
            <a:r>
              <a:rPr lang="en-MY" sz="2400" dirty="0"/>
              <a:t>, video </a:t>
            </a:r>
            <a:r>
              <a:rPr lang="en-MY" sz="2400" dirty="0" err="1"/>
              <a:t>ataupun</a:t>
            </a:r>
            <a:r>
              <a:rPr lang="en-MY" sz="2400" dirty="0"/>
              <a:t> audio. </a:t>
            </a:r>
            <a:endParaRPr lang="en-MY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7790" y="880782"/>
            <a:ext cx="7695210" cy="431800"/>
          </a:xfrm>
        </p:spPr>
        <p:txBody>
          <a:bodyPr>
            <a:noAutofit/>
          </a:bodyPr>
          <a:lstStyle/>
          <a:p>
            <a:pPr eaLnBrk="1" hangingPunct="1"/>
            <a:r>
              <a:rPr lang="sv-SE" altLang="en-US" sz="3600" dirty="0">
                <a:solidFill>
                  <a:srgbClr val="FF0000"/>
                </a:solidFill>
              </a:rPr>
              <a:t>Peralatan dan aplikasi </a:t>
            </a:r>
            <a:r>
              <a:rPr lang="sv-SE" altLang="en-US" sz="3600" dirty="0" smtClean="0">
                <a:solidFill>
                  <a:srgbClr val="FF0000"/>
                </a:solidFill>
              </a:rPr>
              <a:t>PdP </a:t>
            </a:r>
            <a:r>
              <a:rPr lang="sv-SE" altLang="en-US" sz="3600" dirty="0">
                <a:solidFill>
                  <a:srgbClr val="FF0000"/>
                </a:solidFill>
              </a:rPr>
              <a:t>dalam talian </a:t>
            </a:r>
            <a:endParaRPr lang="sv-SE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2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7790" y="880782"/>
            <a:ext cx="7078663" cy="431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600" dirty="0" err="1">
                <a:solidFill>
                  <a:srgbClr val="FF0000"/>
                </a:solidFill>
              </a:rPr>
              <a:t>Pengenalan</a:t>
            </a:r>
            <a:endParaRPr lang="en-US" altLang="en-US" sz="36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90488"/>
            <a:ext cx="7272338" cy="43815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 err="1" smtClean="0"/>
              <a:t>Topik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membincangkan</a:t>
            </a:r>
            <a:r>
              <a:rPr lang="en-US" altLang="en-US" sz="2400" dirty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Konsep</a:t>
            </a:r>
            <a:r>
              <a:rPr lang="en-US" sz="2400" dirty="0" smtClean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jenis-jenis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talian</a:t>
            </a:r>
            <a:r>
              <a:rPr lang="en-US" sz="2400" dirty="0"/>
              <a:t> </a:t>
            </a:r>
            <a:endParaRPr lang="en-MY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Peralatan</a:t>
            </a:r>
            <a:r>
              <a:rPr lang="en-US" sz="2400" dirty="0" smtClean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talian</a:t>
            </a:r>
            <a:r>
              <a:rPr lang="en-US" sz="2400" dirty="0"/>
              <a:t> </a:t>
            </a:r>
            <a:endParaRPr lang="en-MY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Penggunaan</a:t>
            </a:r>
            <a:r>
              <a:rPr lang="en-US" sz="2400" dirty="0" smtClean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internet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. </a:t>
            </a:r>
            <a:endParaRPr lang="en-MY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Penggunaan</a:t>
            </a:r>
            <a:r>
              <a:rPr lang="en-US" sz="2400" dirty="0" smtClean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internet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pengajaran</a:t>
            </a:r>
            <a:r>
              <a:rPr lang="en-US" sz="2400" dirty="0"/>
              <a:t> </a:t>
            </a:r>
            <a:endParaRPr lang="en-MY" sz="2400" dirty="0"/>
          </a:p>
          <a:p>
            <a:pPr marL="0" indent="0" eaLnBrk="1" hangingPunct="1">
              <a:buNone/>
            </a:pPr>
            <a:endParaRPr lang="en-US" altLang="en-US" sz="2400" i="1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    </a:t>
            </a:r>
          </a:p>
        </p:txBody>
      </p:sp>
      <p:pic>
        <p:nvPicPr>
          <p:cNvPr id="4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59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01486" y="2065338"/>
            <a:ext cx="4357687" cy="338455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800" dirty="0" err="1" smtClean="0"/>
              <a:t>Mengurangkan</a:t>
            </a:r>
            <a:r>
              <a:rPr lang="en-US" sz="2800" dirty="0" smtClean="0"/>
              <a:t> </a:t>
            </a:r>
            <a:r>
              <a:rPr lang="en-US" sz="2800" dirty="0" err="1" smtClean="0"/>
              <a:t>perbelanjaan</a:t>
            </a:r>
            <a:r>
              <a:rPr lang="en-US" sz="2800" dirty="0" smtClean="0"/>
              <a:t> </a:t>
            </a:r>
            <a:r>
              <a:rPr lang="en-US" sz="2800" dirty="0" err="1" smtClean="0"/>
              <a:t>kertas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kos</a:t>
            </a:r>
            <a:r>
              <a:rPr lang="en-US" sz="2800" dirty="0" smtClean="0"/>
              <a:t> </a:t>
            </a:r>
            <a:r>
              <a:rPr lang="en-US" sz="2800" dirty="0" err="1" smtClean="0"/>
              <a:t>pengeluaran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penyebaran</a:t>
            </a:r>
            <a:r>
              <a:rPr lang="en-US" sz="2800" dirty="0" smtClean="0"/>
              <a:t>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8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 smtClean="0"/>
              <a:t>• </a:t>
            </a:r>
            <a:r>
              <a:rPr lang="en-US" sz="2800" dirty="0" err="1" smtClean="0"/>
              <a:t>Buku</a:t>
            </a:r>
            <a:r>
              <a:rPr lang="en-US" sz="2800" dirty="0" smtClean="0"/>
              <a:t> di Internet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 smtClean="0"/>
              <a:t>• </a:t>
            </a:r>
            <a:r>
              <a:rPr lang="en-US" sz="2800" dirty="0" err="1" smtClean="0"/>
              <a:t>Majalah</a:t>
            </a:r>
            <a:r>
              <a:rPr lang="en-US" sz="2800" dirty="0" smtClean="0"/>
              <a:t>, </a:t>
            </a:r>
            <a:r>
              <a:rPr lang="en-US" sz="2800" dirty="0" err="1" smtClean="0"/>
              <a:t>brosur</a:t>
            </a:r>
            <a:endParaRPr lang="en-US" sz="28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 smtClean="0"/>
              <a:t>  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sebagainya</a:t>
            </a:r>
            <a:endParaRPr lang="en-US" sz="2800" dirty="0" smtClean="0"/>
          </a:p>
        </p:txBody>
      </p:sp>
      <p:pic>
        <p:nvPicPr>
          <p:cNvPr id="23556" name="Picture 4" descr="virtual-book_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057" y="2050824"/>
            <a:ext cx="2533650" cy="307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7790" y="880782"/>
            <a:ext cx="7695210" cy="431800"/>
          </a:xfrm>
        </p:spPr>
        <p:txBody>
          <a:bodyPr>
            <a:noAutofit/>
          </a:bodyPr>
          <a:lstStyle/>
          <a:p>
            <a:pPr eaLnBrk="1" hangingPunct="1"/>
            <a:r>
              <a:rPr lang="sv-SE" altLang="en-US" sz="3600" dirty="0">
                <a:solidFill>
                  <a:srgbClr val="FF0000"/>
                </a:solidFill>
              </a:rPr>
              <a:t>Peralatan dan aplikasi </a:t>
            </a:r>
            <a:r>
              <a:rPr lang="sv-SE" altLang="en-US" sz="3600" dirty="0" smtClean="0">
                <a:solidFill>
                  <a:srgbClr val="FF0000"/>
                </a:solidFill>
              </a:rPr>
              <a:t>PdP </a:t>
            </a:r>
            <a:r>
              <a:rPr lang="sv-SE" altLang="en-US" sz="3600" dirty="0">
                <a:solidFill>
                  <a:srgbClr val="FF0000"/>
                </a:solidFill>
              </a:rPr>
              <a:t>dalam talian </a:t>
            </a:r>
            <a:endParaRPr lang="sv-SE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60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7790" y="2057400"/>
            <a:ext cx="5150983" cy="445860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aplikasi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unternet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PdP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omunikasi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nteraktif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Multimedia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Sidang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Video (Video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Conferencing)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Internet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Relay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Chat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Internet Phone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Google Apps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dll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4" name="Picture 4" descr="41171525847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66863"/>
            <a:ext cx="2052638" cy="250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7790" y="880782"/>
            <a:ext cx="7695210" cy="431800"/>
          </a:xfrm>
        </p:spPr>
        <p:txBody>
          <a:bodyPr>
            <a:noAutofit/>
          </a:bodyPr>
          <a:lstStyle/>
          <a:p>
            <a:pPr eaLnBrk="1" hangingPunct="1"/>
            <a:r>
              <a:rPr lang="sv-SE" altLang="en-US" sz="3600" dirty="0">
                <a:solidFill>
                  <a:srgbClr val="FF0000"/>
                </a:solidFill>
              </a:rPr>
              <a:t>Peralatan dan aplikasi </a:t>
            </a:r>
            <a:r>
              <a:rPr lang="sv-SE" altLang="en-US" sz="3600" dirty="0" smtClean="0">
                <a:solidFill>
                  <a:srgbClr val="FF0000"/>
                </a:solidFill>
              </a:rPr>
              <a:t>PdP </a:t>
            </a:r>
            <a:r>
              <a:rPr lang="sv-SE" altLang="en-US" sz="3600" dirty="0">
                <a:solidFill>
                  <a:srgbClr val="FF0000"/>
                </a:solidFill>
              </a:rPr>
              <a:t>dalam talian </a:t>
            </a:r>
            <a:endParaRPr lang="sv-SE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721" y="762000"/>
            <a:ext cx="7696200" cy="1143000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en-US" dirty="0" smtClean="0"/>
              <a:t>    </a:t>
            </a:r>
            <a:r>
              <a:rPr lang="en-US" sz="3600" dirty="0" err="1" smtClean="0">
                <a:solidFill>
                  <a:srgbClr val="FF0000"/>
                </a:solidFill>
              </a:rPr>
              <a:t>Konsep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jenis-jenis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pembelajaran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dalam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talian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MY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7" y="1981199"/>
            <a:ext cx="7467600" cy="341981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MY" sz="2400" dirty="0" err="1"/>
              <a:t>P</a:t>
            </a:r>
            <a:r>
              <a:rPr lang="en-MY" sz="2400" dirty="0" err="1" smtClean="0"/>
              <a:t>embelajaran</a:t>
            </a:r>
            <a:r>
              <a:rPr lang="en-MY" sz="2400" dirty="0" smtClean="0"/>
              <a:t> </a:t>
            </a:r>
            <a:r>
              <a:rPr lang="en-MY" sz="2400" dirty="0" err="1"/>
              <a:t>secara</a:t>
            </a:r>
            <a:r>
              <a:rPr lang="en-MY" sz="2400" dirty="0"/>
              <a:t> </a:t>
            </a:r>
            <a:r>
              <a:rPr lang="en-MY" sz="2400" dirty="0" err="1"/>
              <a:t>berkumpulan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 smtClean="0"/>
              <a:t>kolaboratif</a:t>
            </a:r>
            <a:r>
              <a:rPr lang="en-MY" sz="2400" dirty="0" smtClean="0"/>
              <a:t> </a:t>
            </a:r>
            <a:r>
              <a:rPr lang="en-MY" sz="2400" dirty="0" err="1" smtClean="0"/>
              <a:t>dibantu</a:t>
            </a:r>
            <a:r>
              <a:rPr lang="en-MY" sz="2400" dirty="0" smtClean="0"/>
              <a:t> </a:t>
            </a:r>
            <a:r>
              <a:rPr lang="en-MY" sz="2400" dirty="0" err="1"/>
              <a:t>oleh</a:t>
            </a:r>
            <a:r>
              <a:rPr lang="en-MY" sz="2400" dirty="0"/>
              <a:t> </a:t>
            </a:r>
            <a:r>
              <a:rPr lang="en-MY" sz="2400" dirty="0" err="1"/>
              <a:t>pengajar</a:t>
            </a:r>
            <a:r>
              <a:rPr lang="en-MY" sz="2400" dirty="0"/>
              <a:t>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bidang</a:t>
            </a:r>
            <a:r>
              <a:rPr lang="en-MY" sz="2400" dirty="0"/>
              <a:t> </a:t>
            </a:r>
            <a:r>
              <a:rPr lang="en-MY" sz="2400" dirty="0" err="1"/>
              <a:t>tertentu</a:t>
            </a:r>
            <a:r>
              <a:rPr lang="en-MY" sz="2400" dirty="0"/>
              <a:t> </a:t>
            </a:r>
            <a:r>
              <a:rPr lang="en-MY" sz="2400" dirty="0" err="1"/>
              <a:t>secara</a:t>
            </a:r>
            <a:r>
              <a:rPr lang="en-MY" sz="2400" dirty="0"/>
              <a:t> </a:t>
            </a:r>
            <a:r>
              <a:rPr lang="en-MY" sz="2400" dirty="0" err="1"/>
              <a:t>atas</a:t>
            </a:r>
            <a:r>
              <a:rPr lang="en-MY" sz="2400" dirty="0"/>
              <a:t> </a:t>
            </a:r>
            <a:r>
              <a:rPr lang="en-MY" sz="2400" dirty="0" err="1" smtClean="0"/>
              <a:t>talian</a:t>
            </a:r>
            <a:r>
              <a:rPr lang="en-MY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MY" sz="2400" dirty="0" err="1" smtClean="0"/>
              <a:t>Pembelajaran</a:t>
            </a:r>
            <a:r>
              <a:rPr lang="en-MY" sz="2400" dirty="0" smtClean="0"/>
              <a:t> </a:t>
            </a:r>
            <a:r>
              <a:rPr lang="en-MY" sz="2400" dirty="0" err="1" smtClean="0"/>
              <a:t>berasaskan</a:t>
            </a:r>
            <a:r>
              <a:rPr lang="en-MY" sz="2400" dirty="0" smtClean="0"/>
              <a:t> </a:t>
            </a:r>
            <a:r>
              <a:rPr lang="en-MY" sz="2400" dirty="0" err="1" smtClean="0"/>
              <a:t>projek</a:t>
            </a:r>
            <a:endParaRPr lang="en-MY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MY" sz="2400" dirty="0" err="1" smtClean="0"/>
              <a:t>Pembelajaran</a:t>
            </a:r>
            <a:r>
              <a:rPr lang="en-MY" sz="2400" dirty="0" smtClean="0"/>
              <a:t> </a:t>
            </a:r>
            <a:r>
              <a:rPr lang="en-MY" sz="2400" dirty="0" err="1" smtClean="0"/>
              <a:t>penerokaan</a:t>
            </a:r>
            <a:endParaRPr lang="en-MY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MY" sz="2400" dirty="0" err="1" smtClean="0"/>
              <a:t>Pembelajaran</a:t>
            </a:r>
            <a:r>
              <a:rPr lang="en-MY" sz="2400" dirty="0" smtClean="0"/>
              <a:t> </a:t>
            </a:r>
            <a:r>
              <a:rPr lang="en-MY" sz="2400" dirty="0" err="1" smtClean="0"/>
              <a:t>penyelesaian</a:t>
            </a:r>
            <a:r>
              <a:rPr lang="en-MY" sz="2400" dirty="0" smtClean="0"/>
              <a:t> </a:t>
            </a:r>
            <a:r>
              <a:rPr lang="en-MY" sz="2400" dirty="0" err="1" smtClean="0"/>
              <a:t>masallah</a:t>
            </a:r>
            <a:endParaRPr lang="en-MY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MY" sz="2400" dirty="0" err="1" smtClean="0"/>
              <a:t>dll</a:t>
            </a:r>
            <a:endParaRPr lang="en-MY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MY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77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9629" y="1866900"/>
            <a:ext cx="4800600" cy="4343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alat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penyelidikan</a:t>
            </a:r>
            <a:r>
              <a:rPr lang="en-US" sz="2400" dirty="0" smtClean="0"/>
              <a:t> </a:t>
            </a:r>
            <a:r>
              <a:rPr lang="en-US" sz="2400" dirty="0" err="1"/>
              <a:t>p</a:t>
            </a:r>
            <a:r>
              <a:rPr lang="en-US" sz="2400" dirty="0" err="1" smtClean="0"/>
              <a:t>endidikan</a:t>
            </a:r>
            <a:endParaRPr lang="en-US" sz="24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universiti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sekolah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universiti</a:t>
            </a:r>
            <a:endParaRPr lang="en-US" sz="24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 err="1" smtClean="0"/>
              <a:t>Pertukaran</a:t>
            </a:r>
            <a:r>
              <a:rPr lang="en-US" sz="2400" dirty="0" smtClean="0"/>
              <a:t> </a:t>
            </a:r>
            <a:r>
              <a:rPr lang="en-US" sz="2400" dirty="0" smtClean="0"/>
              <a:t>data,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pembelajaran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kolaboratif</a:t>
            </a:r>
            <a:endParaRPr lang="en-US" sz="2400" dirty="0" smtClean="0"/>
          </a:p>
        </p:txBody>
      </p:sp>
      <p:pic>
        <p:nvPicPr>
          <p:cNvPr id="26628" name="Picture 4" descr="emedical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229" y="4512567"/>
            <a:ext cx="2979057" cy="123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jsin431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7" y="1828800"/>
            <a:ext cx="2824026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839561"/>
            <a:ext cx="7696200" cy="792162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Penggunaan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Aplikasi</a:t>
            </a:r>
            <a:r>
              <a:rPr lang="en-US" sz="2800" dirty="0" smtClean="0">
                <a:solidFill>
                  <a:srgbClr val="FF0000"/>
                </a:solidFill>
              </a:rPr>
              <a:t> Internet </a:t>
            </a:r>
            <a:r>
              <a:rPr lang="en-US" sz="3200" dirty="0" err="1">
                <a:solidFill>
                  <a:srgbClr val="FF0000"/>
                </a:solidFill>
              </a:rPr>
              <a:t>u</a:t>
            </a:r>
            <a:r>
              <a:rPr lang="en-US" sz="3200" dirty="0" err="1" smtClean="0">
                <a:solidFill>
                  <a:srgbClr val="FF0000"/>
                </a:solidFill>
              </a:rPr>
              <a:t>ntuk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PdP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MY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51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9629" y="1371600"/>
            <a:ext cx="7696200" cy="43434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b="1" dirty="0" err="1" smtClean="0"/>
              <a:t>Laman</a:t>
            </a:r>
            <a:r>
              <a:rPr lang="en-US" sz="2800" b="1" dirty="0" smtClean="0"/>
              <a:t> </a:t>
            </a:r>
            <a:r>
              <a:rPr lang="en-US" sz="2800" b="1" dirty="0" smtClean="0"/>
              <a:t>Web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err="1" smtClean="0"/>
              <a:t>Informasi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diletakkan</a:t>
            </a:r>
            <a:r>
              <a:rPr lang="en-US" sz="2400" dirty="0" smtClean="0"/>
              <a:t> di www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"</a:t>
            </a:r>
            <a:r>
              <a:rPr lang="en-US" sz="2400" dirty="0" err="1" smtClean="0"/>
              <a:t>Hompage</a:t>
            </a:r>
            <a:r>
              <a:rPr lang="en-US" sz="2400" dirty="0" smtClean="0"/>
              <a:t>" </a:t>
            </a:r>
            <a:r>
              <a:rPr lang="en-US" sz="2400" dirty="0" err="1" smtClean="0"/>
              <a:t>atau</a:t>
            </a:r>
            <a:r>
              <a:rPr lang="en-US" sz="2400" dirty="0" smtClean="0"/>
              <a:t> "webpage"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homepage 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</a:t>
            </a:r>
            <a:r>
              <a:rPr lang="en-US" sz="2400" dirty="0" err="1" smtClean="0"/>
              <a:t>alamatnya</a:t>
            </a:r>
            <a:r>
              <a:rPr lang="en-US" sz="2400" dirty="0" smtClean="0"/>
              <a:t> </a:t>
            </a:r>
            <a:r>
              <a:rPr lang="en-US" sz="2400" dirty="0" err="1" smtClean="0"/>
              <a:t>sendiri</a:t>
            </a:r>
            <a:r>
              <a:rPr lang="en-US" sz="2400" dirty="0" smtClean="0"/>
              <a:t>.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aplikasi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banyak</a:t>
            </a:r>
            <a:r>
              <a:rPr lang="en-US" sz="2400" dirty="0" smtClean="0"/>
              <a:t> </a:t>
            </a:r>
            <a:r>
              <a:rPr lang="en-US" sz="2400" dirty="0" err="1" smtClean="0"/>
              <a:t>kemudahan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dilaksanakan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:</a:t>
            </a:r>
          </a:p>
          <a:p>
            <a:pPr marL="800100" indent="-442913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• </a:t>
            </a:r>
            <a:r>
              <a:rPr lang="en-US" sz="2400" dirty="0" smtClean="0"/>
              <a:t>  </a:t>
            </a:r>
            <a:r>
              <a:rPr lang="en-US" sz="2400" dirty="0" err="1" smtClean="0"/>
              <a:t>mencari</a:t>
            </a:r>
            <a:r>
              <a:rPr lang="en-US" sz="2400" dirty="0" smtClean="0"/>
              <a:t> </a:t>
            </a:r>
            <a:r>
              <a:rPr lang="en-US" sz="2400" dirty="0" err="1" smtClean="0"/>
              <a:t>maklumat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 </a:t>
            </a:r>
            <a:r>
              <a:rPr lang="en-US" sz="2400" dirty="0" err="1" smtClean="0"/>
              <a:t>pembelajaran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talian</a:t>
            </a:r>
            <a:r>
              <a:rPr lang="en-US" sz="2400" dirty="0" smtClean="0"/>
              <a:t>,</a:t>
            </a:r>
            <a:endParaRPr lang="en-US" sz="2400" dirty="0"/>
          </a:p>
          <a:p>
            <a:pPr marL="814387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/>
              <a:t>mendaftar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online, </a:t>
            </a:r>
            <a:r>
              <a:rPr lang="en-US" sz="2400" dirty="0" err="1" smtClean="0"/>
              <a:t>serta</a:t>
            </a:r>
            <a:endParaRPr lang="en-US" sz="2400" dirty="0"/>
          </a:p>
          <a:p>
            <a:pPr marL="814387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/>
              <a:t>mengakses</a:t>
            </a:r>
            <a:r>
              <a:rPr lang="en-US" sz="2400" dirty="0" smtClean="0"/>
              <a:t> </a:t>
            </a:r>
            <a:r>
              <a:rPr lang="en-US" sz="2400" dirty="0" smtClean="0"/>
              <a:t>multimedia, </a:t>
            </a:r>
            <a:r>
              <a:rPr lang="en-US" sz="2400" dirty="0" err="1" smtClean="0"/>
              <a:t>dsb</a:t>
            </a:r>
            <a:endParaRPr lang="en-US" sz="2400" dirty="0" smtClean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839561"/>
            <a:ext cx="7696200" cy="792162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Penggunaan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Aplikasi</a:t>
            </a:r>
            <a:r>
              <a:rPr lang="en-US" sz="2800" dirty="0" smtClean="0">
                <a:solidFill>
                  <a:srgbClr val="FF0000"/>
                </a:solidFill>
              </a:rPr>
              <a:t> Internet </a:t>
            </a:r>
            <a:r>
              <a:rPr lang="en-US" sz="3200" dirty="0" err="1">
                <a:solidFill>
                  <a:srgbClr val="FF0000"/>
                </a:solidFill>
              </a:rPr>
              <a:t>u</a:t>
            </a:r>
            <a:r>
              <a:rPr lang="en-US" sz="3200" dirty="0" err="1" smtClean="0">
                <a:solidFill>
                  <a:srgbClr val="FF0000"/>
                </a:solidFill>
              </a:rPr>
              <a:t>ntuk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PdP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MY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9629" y="1371600"/>
            <a:ext cx="7696200" cy="43434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b="1" dirty="0" err="1" smtClean="0"/>
              <a:t>Laman</a:t>
            </a:r>
            <a:r>
              <a:rPr lang="en-US" sz="2400" b="1" dirty="0" smtClean="0"/>
              <a:t> </a:t>
            </a:r>
            <a:r>
              <a:rPr lang="en-US" sz="2400" b="1" dirty="0" smtClean="0"/>
              <a:t>Web</a:t>
            </a:r>
          </a:p>
          <a:p>
            <a:pPr marL="900113" indent="-357188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Web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berkembang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web 1.0, web 2.0 </a:t>
            </a:r>
            <a:r>
              <a:rPr lang="en-US" sz="2400" dirty="0" err="1" smtClean="0"/>
              <a:t>dan</a:t>
            </a:r>
            <a:r>
              <a:rPr lang="en-US" sz="2400" dirty="0" smtClean="0"/>
              <a:t> web 3.0</a:t>
            </a:r>
            <a:endParaRPr lang="en-US" sz="2400" dirty="0" smtClean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pic>
        <p:nvPicPr>
          <p:cNvPr id="2050" name="Picture 2" descr="Image result for perbezaan web 1.0 2.0 and 3.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" t="18371" r="2195" b="19103"/>
          <a:stretch/>
        </p:blipFill>
        <p:spPr bwMode="auto">
          <a:xfrm>
            <a:off x="1657804" y="2925358"/>
            <a:ext cx="6477000" cy="332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839561"/>
            <a:ext cx="7696200" cy="792162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Penggunaan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Aplikasi</a:t>
            </a:r>
            <a:r>
              <a:rPr lang="en-US" sz="2800" dirty="0" smtClean="0">
                <a:solidFill>
                  <a:srgbClr val="FF0000"/>
                </a:solidFill>
              </a:rPr>
              <a:t> Internet </a:t>
            </a:r>
            <a:r>
              <a:rPr lang="en-US" sz="3200" dirty="0" err="1">
                <a:solidFill>
                  <a:srgbClr val="FF0000"/>
                </a:solidFill>
              </a:rPr>
              <a:t>u</a:t>
            </a:r>
            <a:r>
              <a:rPr lang="en-US" sz="3200" dirty="0" err="1" smtClean="0">
                <a:solidFill>
                  <a:srgbClr val="FF0000"/>
                </a:solidFill>
              </a:rPr>
              <a:t>ntuk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PdP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MY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0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9629" y="1371600"/>
            <a:ext cx="7696200" cy="43434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b="1" dirty="0" err="1" smtClean="0"/>
              <a:t>Laman</a:t>
            </a:r>
            <a:r>
              <a:rPr lang="en-US" sz="2800" b="1" dirty="0" smtClean="0"/>
              <a:t> </a:t>
            </a:r>
            <a:r>
              <a:rPr lang="en-US" sz="2800" b="1" dirty="0" smtClean="0"/>
              <a:t>Web</a:t>
            </a:r>
          </a:p>
          <a:p>
            <a:pPr marL="442913" indent="100013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aplikasi</a:t>
            </a:r>
            <a:r>
              <a:rPr lang="en-US" sz="2400" dirty="0" smtClean="0"/>
              <a:t> Web 2.0</a:t>
            </a:r>
          </a:p>
          <a:p>
            <a:pPr marL="542925" indent="357188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Blog</a:t>
            </a:r>
          </a:p>
          <a:p>
            <a:pPr marL="542925" indent="357188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Facebook</a:t>
            </a:r>
          </a:p>
          <a:p>
            <a:pPr marL="542925" indent="357188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Wiki</a:t>
            </a:r>
          </a:p>
          <a:p>
            <a:pPr marL="542925" indent="357188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nb-NO" sz="2400" dirty="0"/>
              <a:t>Forum Atas Talian (Online Forum) </a:t>
            </a:r>
            <a:endParaRPr lang="nb-NO" sz="2400" dirty="0" smtClean="0"/>
          </a:p>
          <a:p>
            <a:pPr marL="542925" indent="357188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Social Bookmarking </a:t>
            </a:r>
            <a:endParaRPr lang="en-US" sz="2400" dirty="0" smtClean="0"/>
          </a:p>
          <a:p>
            <a:pPr marL="542925" indent="357188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 err="1"/>
              <a:t>Rangkaian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</a:t>
            </a:r>
            <a:endParaRPr lang="en-US" sz="2400" dirty="0" smtClean="0"/>
          </a:p>
          <a:p>
            <a:pPr marL="542925" indent="357188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sz="2400" dirty="0"/>
          </a:p>
          <a:p>
            <a:pPr marL="542925" indent="0" algn="r">
              <a:lnSpc>
                <a:spcPct val="90000"/>
              </a:lnSpc>
              <a:buNone/>
              <a:defRPr/>
            </a:pPr>
            <a:r>
              <a:rPr lang="en-US" sz="2400" dirty="0" smtClean="0"/>
              <a:t>-</a:t>
            </a:r>
            <a:r>
              <a:rPr lang="en-US" sz="2400" dirty="0" err="1"/>
              <a:t>S</a:t>
            </a:r>
            <a:r>
              <a:rPr lang="en-US" sz="2400" dirty="0" err="1" smtClean="0"/>
              <a:t>umber</a:t>
            </a:r>
            <a:r>
              <a:rPr lang="en-US" sz="2400" dirty="0"/>
              <a:t>:  Richardson (2009</a:t>
            </a:r>
            <a:endParaRPr lang="en-US" sz="2400" dirty="0" smtClean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839561"/>
            <a:ext cx="7696200" cy="792162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Penggunaan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Aplikasi</a:t>
            </a:r>
            <a:r>
              <a:rPr lang="en-US" sz="2800" dirty="0" smtClean="0">
                <a:solidFill>
                  <a:srgbClr val="FF0000"/>
                </a:solidFill>
              </a:rPr>
              <a:t> Internet </a:t>
            </a:r>
            <a:r>
              <a:rPr lang="en-US" sz="3200" dirty="0" err="1">
                <a:solidFill>
                  <a:srgbClr val="FF0000"/>
                </a:solidFill>
              </a:rPr>
              <a:t>u</a:t>
            </a:r>
            <a:r>
              <a:rPr lang="en-US" sz="3200" dirty="0" err="1" smtClean="0">
                <a:solidFill>
                  <a:srgbClr val="FF0000"/>
                </a:solidFill>
              </a:rPr>
              <a:t>ntuk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PdP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MY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1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1202304"/>
            <a:ext cx="7696200" cy="43434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 startAt="2"/>
              <a:defRPr/>
            </a:pPr>
            <a:r>
              <a:rPr lang="en-US" sz="2800" b="1" dirty="0" err="1" smtClean="0"/>
              <a:t>Enjin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Pencarian</a:t>
            </a:r>
            <a:r>
              <a:rPr lang="en-US" sz="2800" b="1" dirty="0" smtClean="0"/>
              <a:t> </a:t>
            </a:r>
            <a:endParaRPr lang="en-US" sz="2800" b="1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Mencari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maklumat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enjin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pencari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400" dirty="0"/>
          </a:p>
          <a:p>
            <a:pPr marL="1614488" indent="-542925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000" dirty="0"/>
              <a:t>http://www.yahoo.com/</a:t>
            </a:r>
          </a:p>
          <a:p>
            <a:pPr marL="1614488" indent="-542925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000" dirty="0"/>
              <a:t>http://www.google.com.my/</a:t>
            </a:r>
          </a:p>
          <a:p>
            <a:pPr marL="1614488" indent="-542925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000" dirty="0"/>
              <a:t>http://www.altavista.com/</a:t>
            </a:r>
          </a:p>
          <a:p>
            <a:pPr marL="1614488" indent="-542925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000" dirty="0"/>
              <a:t>http://www.amazon.com/</a:t>
            </a:r>
          </a:p>
          <a:p>
            <a:pPr marL="1614488" indent="-542925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000" dirty="0"/>
              <a:t>http://www.kartoo.com/</a:t>
            </a:r>
          </a:p>
          <a:p>
            <a:pPr marL="1614488" indent="-542925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000" dirty="0"/>
              <a:t>http://www.excite.com/</a:t>
            </a:r>
          </a:p>
          <a:p>
            <a:pPr marL="1614488" indent="-542925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000" dirty="0"/>
              <a:t>http://www.quintura.com/</a:t>
            </a:r>
          </a:p>
          <a:p>
            <a:pPr marL="1614488" indent="-542925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000" dirty="0"/>
              <a:t>http://www.hotbot.com/</a:t>
            </a:r>
          </a:p>
          <a:p>
            <a:pPr marL="1614488" indent="-542925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000" dirty="0"/>
              <a:t>http://www.dogpile.com/</a:t>
            </a:r>
          </a:p>
          <a:p>
            <a:pPr marL="1614488" indent="-542925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000" dirty="0"/>
              <a:t>http://www.ask.com/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839561"/>
            <a:ext cx="7696200" cy="792162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Penggunaan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Aplikasi</a:t>
            </a:r>
            <a:r>
              <a:rPr lang="en-US" sz="2800" dirty="0" smtClean="0">
                <a:solidFill>
                  <a:srgbClr val="FF0000"/>
                </a:solidFill>
              </a:rPr>
              <a:t> Internet </a:t>
            </a:r>
            <a:r>
              <a:rPr lang="en-US" sz="3200" dirty="0" err="1">
                <a:solidFill>
                  <a:srgbClr val="FF0000"/>
                </a:solidFill>
              </a:rPr>
              <a:t>u</a:t>
            </a:r>
            <a:r>
              <a:rPr lang="en-US" sz="3200" dirty="0" err="1" smtClean="0">
                <a:solidFill>
                  <a:srgbClr val="FF0000"/>
                </a:solidFill>
              </a:rPr>
              <a:t>ntuk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PdP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MY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90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24000"/>
            <a:ext cx="7696200" cy="43434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 startAt="3"/>
              <a:defRPr/>
            </a:pPr>
            <a:r>
              <a:rPr lang="en-US" sz="2800" b="1" dirty="0" smtClean="0"/>
              <a:t>E-Mail</a:t>
            </a:r>
            <a:endParaRPr lang="en-US" sz="2800" b="1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Berkongsi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email.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 err="1"/>
              <a:t>Pengguna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menerima</a:t>
            </a:r>
            <a:r>
              <a:rPr lang="en-US" sz="2400" dirty="0"/>
              <a:t> e-mail </a:t>
            </a:r>
            <a:r>
              <a:rPr lang="en-US" sz="2400" dirty="0" err="1"/>
              <a:t>daripada</a:t>
            </a:r>
            <a:r>
              <a:rPr lang="en-US" sz="2400" dirty="0"/>
              <a:t> </a:t>
            </a:r>
            <a:r>
              <a:rPr lang="en-US" sz="2400" dirty="0" err="1"/>
              <a:t>pengguna</a:t>
            </a:r>
            <a:r>
              <a:rPr lang="en-US" sz="2400" dirty="0"/>
              <a:t> lain yang </a:t>
            </a:r>
            <a:r>
              <a:rPr lang="en-US" sz="2400" dirty="0" err="1"/>
              <a:t>tahu</a:t>
            </a:r>
            <a:r>
              <a:rPr lang="en-US" sz="2400" dirty="0"/>
              <a:t> </a:t>
            </a:r>
            <a:r>
              <a:rPr lang="en-US" sz="2400" dirty="0" err="1"/>
              <a:t>alamat</a:t>
            </a:r>
            <a:r>
              <a:rPr lang="en-US" sz="2400" dirty="0"/>
              <a:t> </a:t>
            </a:r>
            <a:r>
              <a:rPr lang="en-US" sz="2400" dirty="0" smtClean="0"/>
              <a:t>e-</a:t>
            </a:r>
            <a:r>
              <a:rPr lang="en-US" sz="2400" dirty="0" err="1" smtClean="0"/>
              <a:t>mailnya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Mel </a:t>
            </a:r>
            <a:r>
              <a:rPr lang="en-US" sz="2400" dirty="0" err="1"/>
              <a:t>Elektronik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salah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kemudahan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yang paling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di internet.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menerima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menghantar</a:t>
            </a:r>
            <a:r>
              <a:rPr lang="en-US" sz="2400" dirty="0"/>
              <a:t> </a:t>
            </a:r>
            <a:r>
              <a:rPr lang="en-US" sz="2400" dirty="0" err="1"/>
              <a:t>mesej</a:t>
            </a:r>
            <a:r>
              <a:rPr lang="en-US" sz="2400" dirty="0"/>
              <a:t>, fail-fail </a:t>
            </a:r>
            <a:r>
              <a:rPr lang="en-US" sz="2400" dirty="0" err="1"/>
              <a:t>berupa</a:t>
            </a:r>
            <a:r>
              <a:rPr lang="en-US" sz="2400" dirty="0"/>
              <a:t> program, 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grafik</a:t>
            </a:r>
            <a:r>
              <a:rPr lang="en-US" sz="2400" dirty="0"/>
              <a:t>, </a:t>
            </a:r>
            <a:r>
              <a:rPr lang="en-US" sz="2400" dirty="0" smtClean="0"/>
              <a:t>video,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/>
              <a:t>perisian</a:t>
            </a:r>
            <a:r>
              <a:rPr lang="en-US" sz="2400" dirty="0"/>
              <a:t> </a:t>
            </a:r>
            <a:r>
              <a:rPr lang="en-US" sz="2400" dirty="0" err="1"/>
              <a:t>komunikasi</a:t>
            </a:r>
            <a:r>
              <a:rPr lang="en-US" sz="2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 err="1" smtClean="0"/>
              <a:t>Boleh</a:t>
            </a:r>
            <a:r>
              <a:rPr lang="en-US" sz="2400" dirty="0" smtClean="0"/>
              <a:t> </a:t>
            </a:r>
            <a:r>
              <a:rPr lang="en-US" sz="2400" dirty="0" err="1" smtClean="0"/>
              <a:t>mendaftar</a:t>
            </a:r>
            <a:r>
              <a:rPr lang="en-US" sz="2400" dirty="0" smtClean="0"/>
              <a:t> e-mail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percuma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gmail</a:t>
            </a:r>
            <a:r>
              <a:rPr lang="en-US" sz="2400" dirty="0" smtClean="0"/>
              <a:t>, yahoo </a:t>
            </a:r>
            <a:r>
              <a:rPr lang="en-US" sz="2400" dirty="0" err="1" smtClean="0"/>
              <a:t>dsbgnya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endParaRPr lang="en-US" sz="24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endParaRPr lang="en-US" sz="2400" dirty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839561"/>
            <a:ext cx="7696200" cy="792162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Penggunaan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Aplikasi</a:t>
            </a:r>
            <a:r>
              <a:rPr lang="en-US" sz="2800" dirty="0" smtClean="0">
                <a:solidFill>
                  <a:srgbClr val="FF0000"/>
                </a:solidFill>
              </a:rPr>
              <a:t> Internet </a:t>
            </a:r>
            <a:r>
              <a:rPr lang="en-US" sz="3200" dirty="0" err="1">
                <a:solidFill>
                  <a:srgbClr val="FF0000"/>
                </a:solidFill>
              </a:rPr>
              <a:t>u</a:t>
            </a:r>
            <a:r>
              <a:rPr lang="en-US" sz="3200" dirty="0" err="1" smtClean="0">
                <a:solidFill>
                  <a:srgbClr val="FF0000"/>
                </a:solidFill>
              </a:rPr>
              <a:t>ntuk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Pembelajaran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MY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8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24000"/>
            <a:ext cx="7696200" cy="43434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 startAt="3"/>
              <a:defRPr/>
            </a:pPr>
            <a:r>
              <a:rPr lang="en-US" sz="2800" b="1" dirty="0" smtClean="0"/>
              <a:t>E-Mail</a:t>
            </a:r>
            <a:endParaRPr lang="en-US" sz="2800" b="1" dirty="0" smtClean="0"/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endParaRPr lang="en-US" sz="2400" dirty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839561"/>
            <a:ext cx="7696200" cy="792162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Penggunaan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Aplikasi</a:t>
            </a:r>
            <a:r>
              <a:rPr lang="en-US" sz="2800" dirty="0" smtClean="0">
                <a:solidFill>
                  <a:srgbClr val="FF0000"/>
                </a:solidFill>
              </a:rPr>
              <a:t> Internet </a:t>
            </a:r>
            <a:r>
              <a:rPr lang="en-US" sz="3200" dirty="0" err="1">
                <a:solidFill>
                  <a:srgbClr val="FF0000"/>
                </a:solidFill>
              </a:rPr>
              <a:t>u</a:t>
            </a:r>
            <a:r>
              <a:rPr lang="en-US" sz="3200" dirty="0" err="1" smtClean="0">
                <a:solidFill>
                  <a:srgbClr val="FF0000"/>
                </a:solidFill>
              </a:rPr>
              <a:t>ntuk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Pembelajaran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MY" sz="2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46094" r="26221" b="35547"/>
          <a:stretch>
            <a:fillRect/>
          </a:stretch>
        </p:blipFill>
        <p:spPr bwMode="auto">
          <a:xfrm>
            <a:off x="1876425" y="2517131"/>
            <a:ext cx="4448175" cy="121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05000" y="3689517"/>
            <a:ext cx="648458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dirty="0" err="1">
                <a:latin typeface="Arial" panose="020B0604020202020204" pitchFamily="34" charset="0"/>
              </a:rPr>
              <a:t>mumtaz</a:t>
            </a:r>
            <a:r>
              <a:rPr lang="en-US" altLang="en-US" sz="1800" dirty="0">
                <a:latin typeface="Arial" panose="020B0604020202020204" pitchFamily="34" charset="0"/>
              </a:rPr>
              <a:t>  -  </a:t>
            </a:r>
            <a:r>
              <a:rPr lang="en-US" altLang="en-US" sz="1800" dirty="0" err="1">
                <a:latin typeface="Arial" panose="020B0604020202020204" pitchFamily="34" charset="0"/>
              </a:rPr>
              <a:t>menunjukkan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nama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pengguna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</a:rPr>
              <a:t>@ 	-   </a:t>
            </a:r>
            <a:r>
              <a:rPr lang="en-US" altLang="en-US" sz="1800" dirty="0" err="1">
                <a:latin typeface="Arial" panose="020B0604020202020204" pitchFamily="34" charset="0"/>
              </a:rPr>
              <a:t>disebut</a:t>
            </a:r>
            <a:r>
              <a:rPr lang="en-US" altLang="en-US" sz="1800" dirty="0">
                <a:latin typeface="Arial" panose="020B0604020202020204" pitchFamily="34" charset="0"/>
              </a:rPr>
              <a:t> et, </a:t>
            </a:r>
            <a:r>
              <a:rPr lang="en-US" altLang="en-US" sz="1800" dirty="0" err="1">
                <a:latin typeface="Arial" panose="020B0604020202020204" pitchFamily="34" charset="0"/>
              </a:rPr>
              <a:t>memisahkan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nama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pengguna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nama</a:t>
            </a:r>
            <a:r>
              <a:rPr lang="en-US" altLang="en-US" sz="1800" dirty="0">
                <a:latin typeface="Arial" panose="020B0604020202020204" pitchFamily="34" charset="0"/>
              </a:rPr>
              <a:t> hos.</a:t>
            </a:r>
          </a:p>
          <a:p>
            <a:pPr eaLnBrk="1" hangingPunct="1"/>
            <a:r>
              <a:rPr lang="en-US" altLang="en-US" sz="1800" dirty="0" err="1">
                <a:latin typeface="Arial" panose="020B0604020202020204" pitchFamily="34" charset="0"/>
              </a:rPr>
              <a:t>oum</a:t>
            </a:r>
            <a:r>
              <a:rPr lang="en-US" altLang="en-US" sz="1800" dirty="0">
                <a:latin typeface="Arial" panose="020B0604020202020204" pitchFamily="34" charset="0"/>
              </a:rPr>
              <a:t> 	-   </a:t>
            </a:r>
            <a:r>
              <a:rPr lang="en-US" altLang="en-US" sz="1800" dirty="0" err="1">
                <a:latin typeface="Arial" panose="020B0604020202020204" pitchFamily="34" charset="0"/>
              </a:rPr>
              <a:t>nama</a:t>
            </a:r>
            <a:r>
              <a:rPr lang="en-US" altLang="en-US" sz="1800" dirty="0">
                <a:latin typeface="Arial" panose="020B0604020202020204" pitchFamily="34" charset="0"/>
              </a:rPr>
              <a:t> hos di mana </a:t>
            </a:r>
            <a:r>
              <a:rPr lang="en-US" altLang="en-US" sz="1800" dirty="0" err="1">
                <a:latin typeface="Arial" panose="020B0604020202020204" pitchFamily="34" charset="0"/>
              </a:rPr>
              <a:t>terletaknya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kotak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mel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pengguna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  <a:p>
            <a:pPr eaLnBrk="1" hangingPunct="1"/>
            <a:r>
              <a:rPr lang="en-US" altLang="en-US" sz="1800" b="1" dirty="0">
                <a:latin typeface="Arial" panose="020B0604020202020204" pitchFamily="34" charset="0"/>
              </a:rPr>
              <a:t>. 	</a:t>
            </a:r>
            <a:r>
              <a:rPr lang="en-US" altLang="en-US" sz="1800" dirty="0">
                <a:latin typeface="Arial" panose="020B0604020202020204" pitchFamily="34" charset="0"/>
              </a:rPr>
              <a:t>-   </a:t>
            </a:r>
            <a:r>
              <a:rPr lang="en-US" altLang="en-US" sz="1800" dirty="0" err="1">
                <a:latin typeface="Arial" panose="020B0604020202020204" pitchFamily="34" charset="0"/>
              </a:rPr>
              <a:t>tanda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noktah</a:t>
            </a:r>
            <a:r>
              <a:rPr lang="en-US" altLang="en-US" sz="1800" dirty="0">
                <a:latin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</a:rPr>
              <a:t>disebut</a:t>
            </a:r>
            <a:r>
              <a:rPr lang="en-US" altLang="en-US" sz="1800" dirty="0">
                <a:latin typeface="Arial" panose="020B0604020202020204" pitchFamily="34" charset="0"/>
              </a:rPr>
              <a:t> dot, </a:t>
            </a:r>
            <a:r>
              <a:rPr lang="en-US" altLang="en-US" sz="1800" dirty="0" err="1">
                <a:latin typeface="Arial" panose="020B0604020202020204" pitchFamily="34" charset="0"/>
              </a:rPr>
              <a:t>memisahkan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setiap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bahagian</a:t>
            </a:r>
            <a:r>
              <a:rPr lang="en-US" altLang="en-US" sz="1800" dirty="0">
                <a:latin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</a:rPr>
              <a:t>                   </a:t>
            </a:r>
            <a:r>
              <a:rPr lang="en-US" altLang="en-US" sz="1800" dirty="0" err="1">
                <a:latin typeface="Arial" panose="020B0604020202020204" pitchFamily="34" charset="0"/>
              </a:rPr>
              <a:t>alamat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1800" dirty="0" err="1">
                <a:latin typeface="Arial" panose="020B0604020202020204" pitchFamily="34" charset="0"/>
              </a:rPr>
              <a:t>edu</a:t>
            </a:r>
            <a:r>
              <a:rPr lang="en-US" altLang="en-US" sz="1800" dirty="0">
                <a:latin typeface="Arial" panose="020B0604020202020204" pitchFamily="34" charset="0"/>
              </a:rPr>
              <a:t> 	-   </a:t>
            </a:r>
            <a:r>
              <a:rPr lang="en-US" altLang="en-US" sz="1800" dirty="0" err="1">
                <a:latin typeface="Arial" panose="020B0604020202020204" pitchFamily="34" charset="0"/>
              </a:rPr>
              <a:t>jenis</a:t>
            </a:r>
            <a:r>
              <a:rPr lang="en-US" altLang="en-US" sz="1800" dirty="0">
                <a:latin typeface="Arial" panose="020B0604020202020204" pitchFamily="34" charset="0"/>
              </a:rPr>
              <a:t> domain </a:t>
            </a:r>
            <a:r>
              <a:rPr lang="en-US" altLang="en-US" sz="1800" dirty="0" err="1">
                <a:latin typeface="Arial" panose="020B0604020202020204" pitchFamily="34" charset="0"/>
              </a:rPr>
              <a:t>iaitu</a:t>
            </a:r>
            <a:r>
              <a:rPr lang="en-US" altLang="en-US" sz="1800" dirty="0">
                <a:latin typeface="Arial" panose="020B0604020202020204" pitchFamily="34" charset="0"/>
              </a:rPr>
              <a:t> domain </a:t>
            </a:r>
            <a:r>
              <a:rPr lang="en-US" altLang="en-US" sz="1800" dirty="0" err="1">
                <a:latin typeface="Arial" panose="020B0604020202020204" pitchFamily="34" charset="0"/>
              </a:rPr>
              <a:t>generik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</a:rPr>
              <a:t>my	-   </a:t>
            </a:r>
            <a:r>
              <a:rPr lang="en-US" altLang="en-US" sz="1800" dirty="0" err="1">
                <a:latin typeface="Arial" panose="020B0604020202020204" pitchFamily="34" charset="0"/>
              </a:rPr>
              <a:t>menunjukkan</a:t>
            </a:r>
            <a:r>
              <a:rPr lang="en-US" altLang="en-US" sz="1800" dirty="0">
                <a:latin typeface="Arial" panose="020B0604020202020204" pitchFamily="34" charset="0"/>
              </a:rPr>
              <a:t> domain </a:t>
            </a:r>
            <a:r>
              <a:rPr lang="en-US" altLang="en-US" sz="1800" dirty="0" err="1">
                <a:latin typeface="Arial" panose="020B0604020202020204" pitchFamily="34" charset="0"/>
              </a:rPr>
              <a:t>kod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negara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3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7790" y="880782"/>
            <a:ext cx="7078663" cy="431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600" dirty="0" err="1">
                <a:solidFill>
                  <a:srgbClr val="FF0000"/>
                </a:solidFill>
              </a:rPr>
              <a:t>Pengenalan</a:t>
            </a:r>
            <a:endParaRPr lang="en-US" alt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67790" y="1682684"/>
            <a:ext cx="7542810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85838" indent="-9858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lnSpc>
                <a:spcPct val="80000"/>
              </a:lnSpc>
            </a:pPr>
            <a:r>
              <a:rPr lang="en-US" altLang="en-US" sz="2800" b="1" dirty="0">
                <a:latin typeface="Arial" panose="020B0604020202020204" pitchFamily="34" charset="0"/>
              </a:rPr>
              <a:t>Internet </a:t>
            </a:r>
            <a:r>
              <a:rPr lang="en-US" altLang="en-US" sz="2800" b="1" dirty="0" smtClean="0">
                <a:latin typeface="Arial" panose="020B0604020202020204" pitchFamily="34" charset="0"/>
              </a:rPr>
              <a:t>–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2800" dirty="0" smtClean="0">
                <a:latin typeface="Arial" panose="020B0604020202020204" pitchFamily="34" charset="0"/>
              </a:rPr>
              <a:t>inter </a:t>
            </a:r>
            <a:r>
              <a:rPr lang="en-US" altLang="en-US" sz="2800" dirty="0">
                <a:latin typeface="Arial" panose="020B0604020202020204" pitchFamily="34" charset="0"/>
              </a:rPr>
              <a:t>+ networking (</a:t>
            </a:r>
            <a:r>
              <a:rPr lang="en-US" altLang="en-US" sz="2800" dirty="0" err="1">
                <a:latin typeface="Arial" panose="020B0604020202020204" pitchFamily="34" charset="0"/>
              </a:rPr>
              <a:t>antara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rangkaian</a:t>
            </a:r>
            <a:r>
              <a:rPr lang="en-US" altLang="en-US" sz="2800" dirty="0" smtClean="0">
                <a:latin typeface="Arial" panose="020B0604020202020204" pitchFamily="34" charset="0"/>
              </a:rPr>
              <a:t>). 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Satu</a:t>
            </a:r>
            <a:r>
              <a:rPr lang="en-US" altLang="en-US" sz="2800" dirty="0" smtClean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rangkaian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komputer</a:t>
            </a:r>
            <a:r>
              <a:rPr lang="en-US" altLang="en-US" sz="2800" dirty="0">
                <a:latin typeface="Arial" panose="020B0604020202020204" pitchFamily="34" charset="0"/>
              </a:rPr>
              <a:t> yang 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menghubungkan</a:t>
            </a:r>
            <a:r>
              <a:rPr lang="en-US" altLang="en-US" sz="2800" dirty="0" smtClean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berjuta-juta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komputer</a:t>
            </a:r>
            <a:r>
              <a:rPr lang="en-US" altLang="en-US" sz="2800" dirty="0">
                <a:latin typeface="Arial" panose="020B0604020202020204" pitchFamily="34" charset="0"/>
              </a:rPr>
              <a:t> di </a:t>
            </a:r>
            <a:r>
              <a:rPr lang="en-US" altLang="en-US" sz="2800" dirty="0" err="1">
                <a:latin typeface="Arial" panose="020B0604020202020204" pitchFamily="34" charset="0"/>
              </a:rPr>
              <a:t>merata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dunia</a:t>
            </a:r>
            <a:r>
              <a:rPr lang="en-US" altLang="en-US" sz="28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38761" y="3352800"/>
            <a:ext cx="7643812" cy="285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Bagaikan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sebuah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kota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elektronik</a:t>
            </a:r>
            <a:r>
              <a:rPr lang="en-US" altLang="en-US" sz="2800" dirty="0">
                <a:latin typeface="Arial" panose="020B0604020202020204" pitchFamily="34" charset="0"/>
              </a:rPr>
              <a:t> yang </a:t>
            </a:r>
            <a:r>
              <a:rPr lang="en-US" altLang="en-US" sz="2800" dirty="0" err="1">
                <a:latin typeface="Arial" panose="020B0604020202020204" pitchFamily="34" charset="0"/>
              </a:rPr>
              <a:t>sangat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besar</a:t>
            </a:r>
            <a:r>
              <a:rPr lang="en-US" altLang="en-US" sz="2800" dirty="0" smtClean="0">
                <a:latin typeface="Arial" panose="020B0604020202020204" pitchFamily="34" charset="0"/>
              </a:rPr>
              <a:t>. 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Setiap</a:t>
            </a:r>
            <a:r>
              <a:rPr lang="en-US" altLang="en-US" sz="2800" dirty="0" smtClean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penduduk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memiliki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alamat</a:t>
            </a:r>
            <a:r>
              <a:rPr lang="en-US" altLang="en-US" sz="2800" dirty="0">
                <a:latin typeface="Arial" panose="020B0604020202020204" pitchFamily="34" charset="0"/>
              </a:rPr>
              <a:t> (Internet Address) yang </a:t>
            </a:r>
            <a:r>
              <a:rPr lang="en-US" altLang="en-US" sz="2800" dirty="0" err="1">
                <a:latin typeface="Arial" panose="020B0604020202020204" pitchFamily="34" charset="0"/>
              </a:rPr>
              <a:t>dapat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bertukar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berita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dan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maklumat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atau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informasi</a:t>
            </a:r>
            <a:r>
              <a:rPr lang="en-US" altLang="en-US" sz="2800" dirty="0">
                <a:latin typeface="Arial" panose="020B0604020202020204" pitchFamily="34" charset="0"/>
              </a:rPr>
              <a:t>. </a:t>
            </a: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altLang="en-US" sz="2800" dirty="0">
              <a:latin typeface="Arial" panose="020B0604020202020204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>
                <a:latin typeface="Arial" panose="020B0604020202020204" pitchFamily="34" charset="0"/>
              </a:rPr>
              <a:t>Oleh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kerana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sifatnya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berupa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ruang</a:t>
            </a:r>
            <a:r>
              <a:rPr lang="en-US" altLang="en-US" sz="2800" dirty="0">
                <a:latin typeface="Arial" panose="020B0604020202020204" pitchFamily="34" charset="0"/>
              </a:rPr>
              <a:t> yang </a:t>
            </a:r>
            <a:r>
              <a:rPr lang="en-US" altLang="en-US" sz="2800" dirty="0" err="1">
                <a:latin typeface="Arial" panose="020B0604020202020204" pitchFamily="34" charset="0"/>
              </a:rPr>
              <a:t>mirip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dunia</a:t>
            </a:r>
            <a:r>
              <a:rPr lang="en-US" altLang="en-US" sz="2800" dirty="0">
                <a:latin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</a:rPr>
              <a:t>maka</a:t>
            </a:r>
            <a:r>
              <a:rPr lang="en-US" altLang="en-US" sz="2800" dirty="0">
                <a:latin typeface="Arial" panose="020B0604020202020204" pitchFamily="34" charset="0"/>
              </a:rPr>
              <a:t> internet </a:t>
            </a:r>
            <a:r>
              <a:rPr lang="en-US" altLang="en-US" sz="2800" dirty="0" err="1">
                <a:latin typeface="Arial" panose="020B0604020202020204" pitchFamily="34" charset="0"/>
              </a:rPr>
              <a:t>disebut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dengan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ruang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siber</a:t>
            </a:r>
            <a:r>
              <a:rPr lang="en-US" altLang="en-US" sz="2800" dirty="0">
                <a:latin typeface="Arial" panose="020B0604020202020204" pitchFamily="34" charset="0"/>
              </a:rPr>
              <a:t> (cyber space)</a:t>
            </a:r>
          </a:p>
        </p:txBody>
      </p:sp>
    </p:spTree>
    <p:extLst>
      <p:ext uri="{BB962C8B-B14F-4D97-AF65-F5344CB8AC3E}">
        <p14:creationId xmlns:p14="http://schemas.microsoft.com/office/powerpoint/2010/main" val="364007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696200" cy="43434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 startAt="4"/>
              <a:defRPr/>
            </a:pPr>
            <a:r>
              <a:rPr lang="en-US" sz="2800" b="1" i="1" dirty="0"/>
              <a:t>Group-Web</a:t>
            </a:r>
            <a:endParaRPr lang="en-US" sz="24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endParaRPr lang="en-US" sz="2400" dirty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0" y="2057400"/>
            <a:ext cx="6484586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Internet juga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menjadikan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sekumpulan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pelajar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guru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berkumpul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berbincang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berborak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bertukar-tukar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maklumat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kumpulannya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Kemudahan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dikenali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Group-Web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tapak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web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menyediakan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kemudahan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termasuk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Yahoo, Alta Vista,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Google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sebagainya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839561"/>
            <a:ext cx="7696200" cy="792162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Penggunaan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Aplikasi</a:t>
            </a:r>
            <a:r>
              <a:rPr lang="en-US" sz="2800" dirty="0" smtClean="0">
                <a:solidFill>
                  <a:srgbClr val="FF0000"/>
                </a:solidFill>
              </a:rPr>
              <a:t> Internet </a:t>
            </a:r>
            <a:r>
              <a:rPr lang="en-US" sz="3200" dirty="0" err="1">
                <a:solidFill>
                  <a:srgbClr val="FF0000"/>
                </a:solidFill>
              </a:rPr>
              <a:t>u</a:t>
            </a:r>
            <a:r>
              <a:rPr lang="en-US" sz="3200" dirty="0" err="1" smtClean="0">
                <a:solidFill>
                  <a:srgbClr val="FF0000"/>
                </a:solidFill>
              </a:rPr>
              <a:t>ntuk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PdP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MY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7696200" cy="43434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marL="700088" indent="-514350">
              <a:buFont typeface="+mj-lt"/>
              <a:buAutoNum type="arabicPeriod" startAt="5"/>
              <a:defRPr/>
            </a:pPr>
            <a:r>
              <a:rPr lang="en-US" sz="2800" b="1" dirty="0"/>
              <a:t>Portal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endParaRPr lang="en-US" sz="2400" dirty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95400" y="2057400"/>
            <a:ext cx="648458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28638" indent="-342900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portal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biasanya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mengandungi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direktori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tapak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enjin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pencari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(search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engine).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8638" indent="-342900">
              <a:buFont typeface="Wingdings" panose="05000000000000000000" pitchFamily="2" charset="2"/>
              <a:buChar char="§"/>
              <a:defRPr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mendapat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maklumat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mengenai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subjek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pelayar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web (web servers)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gunakan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carian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kata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kunci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(keywords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528638" indent="-342900">
              <a:buFont typeface="Wingdings" panose="05000000000000000000" pitchFamily="2" charset="2"/>
              <a:buChar char="§"/>
              <a:defRPr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pelayan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web (Web Server)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menyediakan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direktori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carian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dikenali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"portal".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839561"/>
            <a:ext cx="7696200" cy="792162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Penggunaan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Aplikasi</a:t>
            </a:r>
            <a:r>
              <a:rPr lang="en-US" sz="2800" dirty="0" smtClean="0">
                <a:solidFill>
                  <a:srgbClr val="FF0000"/>
                </a:solidFill>
              </a:rPr>
              <a:t> Internet </a:t>
            </a:r>
            <a:r>
              <a:rPr lang="en-US" sz="3200" dirty="0" err="1">
                <a:solidFill>
                  <a:srgbClr val="FF0000"/>
                </a:solidFill>
              </a:rPr>
              <a:t>u</a:t>
            </a:r>
            <a:r>
              <a:rPr lang="en-US" sz="3200" dirty="0" err="1" smtClean="0">
                <a:solidFill>
                  <a:srgbClr val="FF0000"/>
                </a:solidFill>
              </a:rPr>
              <a:t>ntuk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PdP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MY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9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7696200" cy="43434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marL="700088" indent="-514350">
              <a:buFont typeface="+mj-lt"/>
              <a:buAutoNum type="arabicPeriod" startAt="5"/>
              <a:defRPr/>
            </a:pPr>
            <a:r>
              <a:rPr lang="en-US" sz="2800" b="1" dirty="0" smtClean="0"/>
              <a:t>Portal</a:t>
            </a:r>
          </a:p>
          <a:p>
            <a:pPr marL="185738" indent="0">
              <a:buNone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Portal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Pendidikan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endParaRPr lang="en-US" sz="2400" dirty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99" y="2667000"/>
            <a:ext cx="6756999" cy="34290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839561"/>
            <a:ext cx="7696200" cy="792162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Penggunaan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Aplikasi</a:t>
            </a:r>
            <a:r>
              <a:rPr lang="en-US" sz="2800" dirty="0" smtClean="0">
                <a:solidFill>
                  <a:srgbClr val="FF0000"/>
                </a:solidFill>
              </a:rPr>
              <a:t> Internet </a:t>
            </a:r>
            <a:r>
              <a:rPr lang="en-US" sz="3200" dirty="0" err="1">
                <a:solidFill>
                  <a:srgbClr val="FF0000"/>
                </a:solidFill>
              </a:rPr>
              <a:t>u</a:t>
            </a:r>
            <a:r>
              <a:rPr lang="en-US" sz="3200" dirty="0" err="1" smtClean="0">
                <a:solidFill>
                  <a:srgbClr val="FF0000"/>
                </a:solidFill>
              </a:rPr>
              <a:t>ntuk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PdP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MY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06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7696200" cy="43434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marL="700088" indent="-514350">
              <a:buFont typeface="+mj-lt"/>
              <a:buAutoNum type="arabicPeriod" startAt="6"/>
              <a:defRPr/>
            </a:pPr>
            <a:r>
              <a:rPr lang="en-US" sz="2800" b="1" dirty="0" err="1" smtClean="0"/>
              <a:t>Sidang</a:t>
            </a:r>
            <a:r>
              <a:rPr lang="en-US" sz="2800" b="1" dirty="0" smtClean="0"/>
              <a:t> Video</a:t>
            </a:r>
            <a:endParaRPr lang="en-US" sz="28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endParaRPr lang="en-US" sz="2400" dirty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204"/>
          <a:stretch/>
        </p:blipFill>
        <p:spPr>
          <a:xfrm>
            <a:off x="1251578" y="2085975"/>
            <a:ext cx="7752065" cy="3810000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839561"/>
            <a:ext cx="7696200" cy="792162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Penggunaan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Aplikasi</a:t>
            </a:r>
            <a:r>
              <a:rPr lang="en-US" sz="2800" dirty="0" smtClean="0">
                <a:solidFill>
                  <a:srgbClr val="FF0000"/>
                </a:solidFill>
              </a:rPr>
              <a:t> Internet </a:t>
            </a:r>
            <a:r>
              <a:rPr lang="en-US" sz="3200" dirty="0" err="1">
                <a:solidFill>
                  <a:srgbClr val="FF0000"/>
                </a:solidFill>
              </a:rPr>
              <a:t>u</a:t>
            </a:r>
            <a:r>
              <a:rPr lang="en-US" sz="3200" dirty="0" err="1" smtClean="0">
                <a:solidFill>
                  <a:srgbClr val="FF0000"/>
                </a:solidFill>
              </a:rPr>
              <a:t>ntuk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PdP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MY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3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066800"/>
            <a:ext cx="7696200" cy="43434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marL="700088" indent="-514350">
              <a:buFont typeface="+mj-lt"/>
              <a:buAutoNum type="arabicPeriod" startAt="6"/>
              <a:defRPr/>
            </a:pPr>
            <a:r>
              <a:rPr lang="en-US" sz="2800" b="1" dirty="0" err="1" smtClean="0"/>
              <a:t>Sidang</a:t>
            </a:r>
            <a:r>
              <a:rPr lang="en-US" sz="2800" b="1" dirty="0" smtClean="0"/>
              <a:t> Video</a:t>
            </a:r>
          </a:p>
          <a:p>
            <a:pPr marL="185738" indent="0">
              <a:buNone/>
              <a:defRPr/>
            </a:pPr>
            <a:r>
              <a:rPr lang="en-US" sz="2800" b="1" dirty="0"/>
              <a:t> </a:t>
            </a:r>
            <a:r>
              <a:rPr lang="en-US" sz="2800" b="1" dirty="0" smtClean="0"/>
              <a:t> 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228725" indent="-514350">
              <a:buFont typeface="+mj-lt"/>
              <a:buAutoNum type="arabicPeriod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Netmeeting</a:t>
            </a:r>
            <a:r>
              <a:rPr lang="en-MY" sz="2800" i="1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endParaRPr lang="en-MY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1575" indent="-457200">
              <a:buFont typeface="+mj-lt"/>
              <a:buAutoNum type="arabicPeriod"/>
              <a:defRPr/>
            </a:pPr>
            <a:r>
              <a:rPr lang="en-MY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MSN </a:t>
            </a:r>
            <a:r>
              <a:rPr lang="en-MY" sz="2800" i="1" dirty="0">
                <a:latin typeface="Arial" panose="020B0604020202020204" pitchFamily="34" charset="0"/>
                <a:cs typeface="Arial" panose="020B0604020202020204" pitchFamily="34" charset="0"/>
              </a:rPr>
              <a:t>Messenger, </a:t>
            </a:r>
            <a:endParaRPr lang="en-MY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1575" indent="-457200">
              <a:buFont typeface="+mj-lt"/>
              <a:buAutoNum type="arabicPeriod"/>
              <a:defRPr/>
            </a:pPr>
            <a:r>
              <a:rPr lang="en-MY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Skype</a:t>
            </a:r>
          </a:p>
          <a:p>
            <a:pPr marL="1171575" indent="-457200">
              <a:buFont typeface="+mj-lt"/>
              <a:buAutoNum type="arabicPeriod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Google Hangouts</a:t>
            </a:r>
          </a:p>
          <a:p>
            <a:pPr marL="1171575" indent="-457200">
              <a:buFont typeface="+mj-lt"/>
              <a:buAutoNum type="arabicPeriod"/>
              <a:defRPr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dll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indent="0">
              <a:buNone/>
              <a:defRPr/>
            </a:pPr>
            <a:endParaRPr lang="en-US" sz="28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endParaRPr lang="en-US" sz="2400" dirty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839561"/>
            <a:ext cx="7696200" cy="792162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Penggunaan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Aplikasi</a:t>
            </a:r>
            <a:r>
              <a:rPr lang="en-US" sz="2800" dirty="0" smtClean="0">
                <a:solidFill>
                  <a:srgbClr val="FF0000"/>
                </a:solidFill>
              </a:rPr>
              <a:t> Internet </a:t>
            </a:r>
            <a:r>
              <a:rPr lang="en-US" sz="3200" dirty="0" err="1">
                <a:solidFill>
                  <a:srgbClr val="FF0000"/>
                </a:solidFill>
              </a:rPr>
              <a:t>u</a:t>
            </a:r>
            <a:r>
              <a:rPr lang="en-US" sz="3200" dirty="0" err="1" smtClean="0">
                <a:solidFill>
                  <a:srgbClr val="FF0000"/>
                </a:solidFill>
              </a:rPr>
              <a:t>ntuk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PdP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MY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3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1066800"/>
            <a:ext cx="7696200" cy="48006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marL="700088" indent="-514350">
              <a:buFont typeface="+mj-lt"/>
              <a:buAutoNum type="arabicPeriod" startAt="7"/>
              <a:defRPr/>
            </a:pPr>
            <a:r>
              <a:rPr lang="en-US" sz="2800" dirty="0" err="1" smtClean="0"/>
              <a:t>Perkhidmat</a:t>
            </a:r>
            <a:r>
              <a:rPr lang="en-US" sz="2800" dirty="0" smtClean="0"/>
              <a:t> </a:t>
            </a:r>
            <a:r>
              <a:rPr lang="en-US" sz="2800" dirty="0" err="1" smtClean="0"/>
              <a:t>aplikasi</a:t>
            </a:r>
            <a:r>
              <a:rPr lang="en-US" sz="2800" dirty="0" smtClean="0"/>
              <a:t> internet lain yang </a:t>
            </a:r>
            <a:r>
              <a:rPr lang="en-US" sz="2800" dirty="0" err="1" smtClean="0"/>
              <a:t>boleh</a:t>
            </a:r>
            <a:r>
              <a:rPr lang="en-US" sz="2800" dirty="0" smtClean="0"/>
              <a:t> </a:t>
            </a:r>
            <a:r>
              <a:rPr lang="en-US" sz="2800" dirty="0" err="1" smtClean="0"/>
              <a:t>digunaka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pembelajaran</a:t>
            </a:r>
            <a:endParaRPr lang="en-US" sz="2800" dirty="0" smtClean="0"/>
          </a:p>
          <a:p>
            <a:pPr marL="185738" indent="0">
              <a:buNone/>
              <a:defRPr/>
            </a:pPr>
            <a:r>
              <a:rPr lang="en-US" sz="2800" b="1" dirty="0"/>
              <a:t> </a:t>
            </a:r>
            <a:r>
              <a:rPr lang="en-US" sz="2800" b="1" dirty="0" smtClean="0"/>
              <a:t> 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 smtClean="0"/>
              <a:t>File </a:t>
            </a:r>
            <a:r>
              <a:rPr lang="en-US" dirty="0"/>
              <a:t>Transfer </a:t>
            </a:r>
            <a:r>
              <a:rPr lang="en-US" dirty="0" err="1"/>
              <a:t>Protokol</a:t>
            </a:r>
            <a:r>
              <a:rPr lang="en-US" dirty="0"/>
              <a:t> (</a:t>
            </a:r>
            <a:r>
              <a:rPr lang="en-US" dirty="0" smtClean="0"/>
              <a:t>FTP)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 smtClean="0"/>
              <a:t>Kumpulan </a:t>
            </a:r>
            <a:r>
              <a:rPr lang="en-US" dirty="0" err="1"/>
              <a:t>Berita</a:t>
            </a:r>
            <a:r>
              <a:rPr lang="en-US" dirty="0"/>
              <a:t> </a:t>
            </a:r>
            <a:r>
              <a:rPr lang="en-US" i="1" dirty="0"/>
              <a:t>(News </a:t>
            </a:r>
            <a:r>
              <a:rPr lang="en-US" i="1" dirty="0" smtClean="0"/>
              <a:t>Group)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 smtClean="0"/>
              <a:t>Telnet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 smtClean="0"/>
              <a:t>Gopher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 err="1" smtClean="0"/>
              <a:t>Bersembang</a:t>
            </a:r>
            <a:r>
              <a:rPr lang="en-US" dirty="0" smtClean="0"/>
              <a:t> </a:t>
            </a:r>
            <a:r>
              <a:rPr lang="en-US" dirty="0"/>
              <a:t>(Chat)</a:t>
            </a:r>
          </a:p>
          <a:p>
            <a:pPr marL="185738" indent="0">
              <a:buNone/>
              <a:defRPr/>
            </a:pPr>
            <a:endParaRPr lang="en-US" sz="28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endParaRPr lang="en-US" sz="2400" dirty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839561"/>
            <a:ext cx="7696200" cy="792162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Penggunaan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Aplikasi</a:t>
            </a:r>
            <a:r>
              <a:rPr lang="en-US" sz="2800" dirty="0" smtClean="0">
                <a:solidFill>
                  <a:srgbClr val="FF0000"/>
                </a:solidFill>
              </a:rPr>
              <a:t> Internet </a:t>
            </a:r>
            <a:r>
              <a:rPr lang="en-US" sz="3200" dirty="0" err="1">
                <a:solidFill>
                  <a:srgbClr val="FF0000"/>
                </a:solidFill>
              </a:rPr>
              <a:t>u</a:t>
            </a:r>
            <a:r>
              <a:rPr lang="en-US" sz="3200" dirty="0" err="1" smtClean="0">
                <a:solidFill>
                  <a:srgbClr val="FF0000"/>
                </a:solidFill>
              </a:rPr>
              <a:t>ntuk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PdP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MY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0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7696200" cy="48006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marL="700088" indent="-514350">
              <a:buFont typeface="+mj-lt"/>
              <a:buAutoNum type="arabicPeriod" startAt="8"/>
              <a:defRPr/>
            </a:pPr>
            <a:r>
              <a:rPr lang="en-US" sz="2800" dirty="0"/>
              <a:t> </a:t>
            </a:r>
            <a:r>
              <a:rPr lang="en-US" sz="2800" b="1" dirty="0" err="1"/>
              <a:t>Sistem</a:t>
            </a:r>
            <a:r>
              <a:rPr lang="en-US" sz="2800" b="1" dirty="0"/>
              <a:t> </a:t>
            </a:r>
            <a:r>
              <a:rPr lang="en-US" sz="2800" b="1" dirty="0" err="1"/>
              <a:t>Pengurusan</a:t>
            </a:r>
            <a:r>
              <a:rPr lang="en-US" sz="2800" b="1" dirty="0"/>
              <a:t> </a:t>
            </a:r>
            <a:r>
              <a:rPr lang="en-US" sz="2800" b="1" dirty="0" err="1"/>
              <a:t>Pembelajaran</a:t>
            </a:r>
            <a:r>
              <a:rPr lang="en-US" sz="2800" b="1" dirty="0"/>
              <a:t> (LMS - Learning Management System</a:t>
            </a:r>
            <a:r>
              <a:rPr lang="en-US" sz="2800" b="1" dirty="0" smtClean="0"/>
              <a:t>)</a:t>
            </a:r>
          </a:p>
          <a:p>
            <a:pPr marL="900113" indent="-271463">
              <a:buFont typeface="Wingdings" panose="05000000000000000000" pitchFamily="2" charset="2"/>
              <a:buChar char="§"/>
              <a:defRPr/>
            </a:pPr>
            <a:r>
              <a:rPr lang="en-US" sz="2400" dirty="0" err="1" smtClean="0"/>
              <a:t>Perisian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berkuasa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 smtClean="0"/>
              <a:t>menguruskan</a:t>
            </a:r>
            <a:r>
              <a:rPr lang="en-US" sz="2400" dirty="0" smtClean="0"/>
              <a:t> </a:t>
            </a:r>
            <a:r>
              <a:rPr lang="en-US" sz="2400" dirty="0" err="1" smtClean="0"/>
              <a:t>pangkalan</a:t>
            </a:r>
            <a:r>
              <a:rPr lang="en-US" sz="2400" dirty="0" smtClean="0"/>
              <a:t> </a:t>
            </a:r>
            <a:r>
              <a:rPr lang="en-US" sz="2400" dirty="0"/>
              <a:t>data yang </a:t>
            </a:r>
            <a:r>
              <a:rPr lang="en-US" sz="2400" dirty="0" err="1"/>
              <a:t>kompleks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digabungkan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rangka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digital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 smtClean="0"/>
              <a:t>menguruskan</a:t>
            </a:r>
            <a:r>
              <a:rPr lang="en-US" sz="2400" dirty="0" smtClean="0"/>
              <a:t> </a:t>
            </a:r>
            <a:r>
              <a:rPr lang="en-US" sz="2400" dirty="0" err="1"/>
              <a:t>kurikulum</a:t>
            </a:r>
            <a:r>
              <a:rPr lang="en-US" sz="2400" dirty="0"/>
              <a:t>, </a:t>
            </a:r>
            <a:r>
              <a:rPr lang="en-US" sz="2400" dirty="0" err="1"/>
              <a:t>bahan</a:t>
            </a:r>
            <a:r>
              <a:rPr lang="en-US" sz="2400" dirty="0"/>
              <a:t> </a:t>
            </a:r>
            <a:r>
              <a:rPr lang="en-US" sz="2400" dirty="0" err="1"/>
              <a:t>latihan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alat-alat</a:t>
            </a:r>
            <a:r>
              <a:rPr lang="en-US" sz="2400" dirty="0"/>
              <a:t> </a:t>
            </a:r>
            <a:r>
              <a:rPr lang="en-US" sz="2400" dirty="0" err="1"/>
              <a:t>penilaian</a:t>
            </a:r>
            <a:r>
              <a:rPr lang="en-US" sz="2400" dirty="0"/>
              <a:t>. </a:t>
            </a:r>
            <a:endParaRPr lang="en-US" sz="2400" dirty="0" smtClean="0"/>
          </a:p>
          <a:p>
            <a:pPr marL="900113" indent="-271463">
              <a:buFont typeface="Wingdings" panose="05000000000000000000" pitchFamily="2" charset="2"/>
              <a:buChar char="§"/>
              <a:defRPr/>
            </a:pPr>
            <a:r>
              <a:rPr lang="en-US" sz="2400" dirty="0" err="1" smtClean="0"/>
              <a:t>Contoh</a:t>
            </a:r>
            <a:r>
              <a:rPr lang="en-US" sz="2400" dirty="0" smtClean="0"/>
              <a:t>:</a:t>
            </a:r>
          </a:p>
          <a:p>
            <a:pPr marL="1143000" indent="-242888">
              <a:buFont typeface="+mj-lt"/>
              <a:buAutoNum type="romanLcPeriod"/>
              <a:defRPr/>
            </a:pPr>
            <a:r>
              <a:rPr lang="en-MY" sz="2400" dirty="0"/>
              <a:t>Modular Object-Oriented </a:t>
            </a:r>
            <a:r>
              <a:rPr lang="en-MY" sz="2400" dirty="0" err="1" smtClean="0"/>
              <a:t>Dyanamic</a:t>
            </a:r>
            <a:r>
              <a:rPr lang="en-MY" sz="2400" dirty="0" smtClean="0"/>
              <a:t> </a:t>
            </a:r>
            <a:r>
              <a:rPr lang="en-MY" sz="2400" dirty="0"/>
              <a:t>Learning </a:t>
            </a:r>
            <a:r>
              <a:rPr lang="en-MY" sz="2400" dirty="0" err="1"/>
              <a:t>Enviroment</a:t>
            </a:r>
            <a:r>
              <a:rPr lang="en-MY" sz="2400" dirty="0"/>
              <a:t> (MOODLE) </a:t>
            </a:r>
          </a:p>
          <a:p>
            <a:pPr marL="1143000" indent="-242888">
              <a:buFont typeface="+mj-lt"/>
              <a:buAutoNum type="romanLcPeriod"/>
              <a:defRPr/>
            </a:pPr>
            <a:r>
              <a:rPr lang="en-MY" sz="2400" dirty="0"/>
              <a:t> </a:t>
            </a:r>
            <a:r>
              <a:rPr lang="en-MY" sz="2400" dirty="0" smtClean="0"/>
              <a:t>Schoology</a:t>
            </a:r>
            <a:endParaRPr lang="en-US" sz="2400" dirty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839561"/>
            <a:ext cx="7696200" cy="792162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Penggunaan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Aplikasi</a:t>
            </a:r>
            <a:r>
              <a:rPr lang="en-US" sz="2800" dirty="0" smtClean="0">
                <a:solidFill>
                  <a:srgbClr val="FF0000"/>
                </a:solidFill>
              </a:rPr>
              <a:t> Internet </a:t>
            </a:r>
            <a:r>
              <a:rPr lang="en-US" sz="3200" dirty="0" err="1">
                <a:solidFill>
                  <a:srgbClr val="FF0000"/>
                </a:solidFill>
              </a:rPr>
              <a:t>u</a:t>
            </a:r>
            <a:r>
              <a:rPr lang="en-US" sz="3200" dirty="0" err="1" smtClean="0">
                <a:solidFill>
                  <a:srgbClr val="FF0000"/>
                </a:solidFill>
              </a:rPr>
              <a:t>ntuk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PdP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MY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3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7696200" cy="48006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marL="700088" indent="-514350">
              <a:buFont typeface="+mj-lt"/>
              <a:buAutoNum type="arabicPeriod" startAt="8"/>
              <a:defRPr/>
            </a:pPr>
            <a:r>
              <a:rPr lang="en-US" sz="2800" dirty="0"/>
              <a:t> </a:t>
            </a:r>
            <a:r>
              <a:rPr lang="en-US" sz="2800" b="1" dirty="0" err="1"/>
              <a:t>Sistem</a:t>
            </a:r>
            <a:r>
              <a:rPr lang="en-US" sz="2800" b="1" dirty="0"/>
              <a:t> </a:t>
            </a:r>
            <a:r>
              <a:rPr lang="en-US" sz="2800" b="1" dirty="0" err="1"/>
              <a:t>Pengurusan</a:t>
            </a:r>
            <a:r>
              <a:rPr lang="en-US" sz="2800" b="1" dirty="0"/>
              <a:t> </a:t>
            </a:r>
            <a:r>
              <a:rPr lang="en-US" sz="2800" b="1" dirty="0" err="1"/>
              <a:t>Pembelajaran</a:t>
            </a:r>
            <a:r>
              <a:rPr lang="en-US" sz="2800" b="1" dirty="0"/>
              <a:t> (LMS - Learning Management System</a:t>
            </a:r>
            <a:r>
              <a:rPr lang="en-US" sz="2800" b="1" dirty="0" smtClean="0"/>
              <a:t>)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839561"/>
            <a:ext cx="7696200" cy="792162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Penggunaan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Aplikasi</a:t>
            </a:r>
            <a:r>
              <a:rPr lang="en-US" sz="2800" dirty="0" smtClean="0">
                <a:solidFill>
                  <a:srgbClr val="FF0000"/>
                </a:solidFill>
              </a:rPr>
              <a:t> Internet </a:t>
            </a:r>
            <a:r>
              <a:rPr lang="en-US" sz="3200" dirty="0" err="1">
                <a:solidFill>
                  <a:srgbClr val="FF0000"/>
                </a:solidFill>
              </a:rPr>
              <a:t>u</a:t>
            </a:r>
            <a:r>
              <a:rPr lang="en-US" sz="3200" dirty="0" err="1" smtClean="0">
                <a:solidFill>
                  <a:srgbClr val="FF0000"/>
                </a:solidFill>
              </a:rPr>
              <a:t>ntuk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PdP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MY" sz="2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2402718"/>
            <a:ext cx="5486400" cy="3622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833" y="6192863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 smtClean="0"/>
              <a:t>Antara </a:t>
            </a:r>
            <a:r>
              <a:rPr lang="en-MY" dirty="0" err="1" smtClean="0"/>
              <a:t>muka</a:t>
            </a:r>
            <a:r>
              <a:rPr lang="en-MY" dirty="0" smtClean="0"/>
              <a:t> </a:t>
            </a:r>
            <a:r>
              <a:rPr lang="en-MY" dirty="0" err="1" smtClean="0"/>
              <a:t>aplikasi</a:t>
            </a:r>
            <a:r>
              <a:rPr lang="en-MY" dirty="0" smtClean="0"/>
              <a:t> </a:t>
            </a:r>
            <a:r>
              <a:rPr lang="en-MY" dirty="0" err="1" smtClean="0"/>
              <a:t>schoolOGY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59293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7696200" cy="48006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marL="700088" indent="-514350">
              <a:buFont typeface="+mj-lt"/>
              <a:buAutoNum type="arabicPeriod" startAt="8"/>
              <a:defRPr/>
            </a:pPr>
            <a:r>
              <a:rPr lang="en-US" sz="2800" dirty="0"/>
              <a:t> </a:t>
            </a:r>
            <a:r>
              <a:rPr lang="en-US" sz="2800" b="1" dirty="0" err="1"/>
              <a:t>Sistem</a:t>
            </a:r>
            <a:r>
              <a:rPr lang="en-US" sz="2800" b="1" dirty="0"/>
              <a:t> </a:t>
            </a:r>
            <a:r>
              <a:rPr lang="en-US" sz="2800" b="1" dirty="0" err="1"/>
              <a:t>Pengurusan</a:t>
            </a:r>
            <a:r>
              <a:rPr lang="en-US" sz="2800" b="1" dirty="0"/>
              <a:t> </a:t>
            </a:r>
            <a:r>
              <a:rPr lang="en-US" sz="2800" b="1" dirty="0" err="1"/>
              <a:t>Pembelajaran</a:t>
            </a:r>
            <a:r>
              <a:rPr lang="en-US" sz="2800" b="1" dirty="0"/>
              <a:t> (LMS - Learning Management System</a:t>
            </a:r>
            <a:r>
              <a:rPr lang="en-US" sz="2800" b="1" dirty="0" smtClean="0"/>
              <a:t>)</a:t>
            </a:r>
          </a:p>
          <a:p>
            <a:pPr marL="0" indent="80010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biasa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sering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:- </a:t>
            </a:r>
          </a:p>
          <a:p>
            <a:pPr marL="1171575" indent="-371475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Penciptaan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rosters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kelas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kawalan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pendaftaran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keupayaan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mencipta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senarai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menunggu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171575" indent="-371475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Muat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naik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pengurusan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dokumen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mengandungi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kandungan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kurikulum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171575" indent="-371475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Penghantaran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kandungan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kursus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berasaskan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web,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paling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sering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membenarkan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penyertaan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jarak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jauh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pengajar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pelatih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839561"/>
            <a:ext cx="7696200" cy="792162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Penggunaan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Aplikasi</a:t>
            </a:r>
            <a:r>
              <a:rPr lang="en-US" sz="2800" dirty="0" smtClean="0">
                <a:solidFill>
                  <a:srgbClr val="FF0000"/>
                </a:solidFill>
              </a:rPr>
              <a:t> Internet </a:t>
            </a:r>
            <a:r>
              <a:rPr lang="en-US" sz="3200" dirty="0" err="1">
                <a:solidFill>
                  <a:srgbClr val="FF0000"/>
                </a:solidFill>
              </a:rPr>
              <a:t>u</a:t>
            </a:r>
            <a:r>
              <a:rPr lang="en-US" sz="3200" dirty="0" err="1" smtClean="0">
                <a:solidFill>
                  <a:srgbClr val="FF0000"/>
                </a:solidFill>
              </a:rPr>
              <a:t>ntuk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PdP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MY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4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7696200" cy="48006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marL="700088" indent="-514350">
              <a:buFont typeface="+mj-lt"/>
              <a:buAutoNum type="arabicPeriod" startAt="8"/>
              <a:defRPr/>
            </a:pPr>
            <a:r>
              <a:rPr lang="en-US" sz="2800" dirty="0"/>
              <a:t> </a:t>
            </a:r>
            <a:r>
              <a:rPr lang="en-US" sz="2800" b="1" dirty="0" err="1"/>
              <a:t>Sistem</a:t>
            </a:r>
            <a:r>
              <a:rPr lang="en-US" sz="2800" b="1" dirty="0"/>
              <a:t> </a:t>
            </a:r>
            <a:r>
              <a:rPr lang="en-US" sz="2800" b="1" dirty="0" err="1"/>
              <a:t>Pengurusan</a:t>
            </a:r>
            <a:r>
              <a:rPr lang="en-US" sz="2800" b="1" dirty="0"/>
              <a:t> </a:t>
            </a:r>
            <a:r>
              <a:rPr lang="en-US" sz="2800" b="1" dirty="0" err="1"/>
              <a:t>Pembelajaran</a:t>
            </a:r>
            <a:r>
              <a:rPr lang="en-US" sz="2800" b="1" dirty="0"/>
              <a:t> (LMS - Learning Management System</a:t>
            </a:r>
            <a:r>
              <a:rPr lang="en-US" sz="2800" b="1" dirty="0" smtClean="0"/>
              <a:t>)</a:t>
            </a:r>
          </a:p>
          <a:p>
            <a:pPr marL="0" indent="80010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biasa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sering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:- </a:t>
            </a:r>
          </a:p>
          <a:p>
            <a:pPr marL="714375" indent="4572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Penciptaan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penerbitan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kalendar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kursus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71563" indent="-357188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Interaksi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kalangan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pelajar,seperti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mesej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segera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e-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perbincangan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1563" indent="-357188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Kaedah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penilaian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ujian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mewujudkan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pop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kuiz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839561"/>
            <a:ext cx="7696200" cy="792162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Penggunaan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Aplikasi</a:t>
            </a:r>
            <a:r>
              <a:rPr lang="en-US" sz="2800" dirty="0" smtClean="0">
                <a:solidFill>
                  <a:srgbClr val="FF0000"/>
                </a:solidFill>
              </a:rPr>
              <a:t> Internet </a:t>
            </a:r>
            <a:r>
              <a:rPr lang="en-US" sz="3200" dirty="0" err="1">
                <a:solidFill>
                  <a:srgbClr val="FF0000"/>
                </a:solidFill>
              </a:rPr>
              <a:t>u</a:t>
            </a:r>
            <a:r>
              <a:rPr lang="en-US" sz="3200" dirty="0" err="1" smtClean="0">
                <a:solidFill>
                  <a:srgbClr val="FF0000"/>
                </a:solidFill>
              </a:rPr>
              <a:t>ntuk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PdP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MY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12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7790" y="880782"/>
            <a:ext cx="7078663" cy="431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600" dirty="0" err="1">
                <a:solidFill>
                  <a:srgbClr val="FF0000"/>
                </a:solidFill>
              </a:rPr>
              <a:t>Pengenalan</a:t>
            </a:r>
            <a:endParaRPr lang="en-US" alt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85215" y="1681258"/>
            <a:ext cx="7643812" cy="388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Internet yang </a:t>
            </a:r>
            <a:r>
              <a:rPr lang="en-MY" sz="2800" dirty="0" err="1">
                <a:latin typeface="Arial" panose="020B0604020202020204" pitchFamily="34" charset="0"/>
                <a:cs typeface="Arial" panose="020B0604020202020204" pitchFamily="34" charset="0"/>
              </a:rPr>
              <a:t>muncul</a:t>
            </a: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cs typeface="Arial" panose="020B0604020202020204" pitchFamily="34" charset="0"/>
              </a:rPr>
              <a:t>abad</a:t>
            </a: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 ke-21 </a:t>
            </a:r>
            <a:r>
              <a:rPr lang="en-MY" sz="28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cs typeface="Arial" panose="020B0604020202020204" pitchFamily="34" charset="0"/>
              </a:rPr>
              <a:t>memang</a:t>
            </a: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cs typeface="Arial" panose="020B0604020202020204" pitchFamily="34" charset="0"/>
              </a:rPr>
              <a:t>amat</a:t>
            </a: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cs typeface="Arial" panose="020B0604020202020204" pitchFamily="34" charset="0"/>
              </a:rPr>
              <a:t>dikagumi</a:t>
            </a: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cs typeface="Arial" panose="020B0604020202020204" pitchFamily="34" charset="0"/>
              </a:rPr>
              <a:t>segi</a:t>
            </a: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cs typeface="Arial" panose="020B0604020202020204" pitchFamily="34" charset="0"/>
              </a:rPr>
              <a:t>keupayaan</a:t>
            </a: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cs typeface="Arial" panose="020B0604020202020204" pitchFamily="34" charset="0"/>
              </a:rPr>
              <a:t>kecanggihannya</a:t>
            </a: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MY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MY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MY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MY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Internet, </a:t>
            </a:r>
            <a:r>
              <a:rPr lang="en-MY" sz="2800" dirty="0" err="1">
                <a:latin typeface="Arial" panose="020B0604020202020204" pitchFamily="34" charset="0"/>
                <a:cs typeface="Arial" panose="020B0604020202020204" pitchFamily="34" charset="0"/>
              </a:rPr>
              <a:t>maklumat</a:t>
            </a: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cs typeface="Arial" panose="020B0604020202020204" pitchFamily="34" charset="0"/>
              </a:rPr>
              <a:t>disampaikan</a:t>
            </a: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cs typeface="Arial" panose="020B0604020202020204" pitchFamily="34" charset="0"/>
              </a:rPr>
              <a:t>maya</a:t>
            </a: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 global </a:t>
            </a:r>
            <a:r>
              <a:rPr lang="en-MY" sz="2800" dirty="0" err="1">
                <a:latin typeface="Arial" panose="020B0604020202020204" pitchFamily="34" charset="0"/>
                <a:cs typeface="Arial" panose="020B0604020202020204" pitchFamily="34" charset="0"/>
              </a:rPr>
              <a:t>merentasi</a:t>
            </a: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cs typeface="Arial" panose="020B0604020202020204" pitchFamily="34" charset="0"/>
              </a:rPr>
              <a:t>sempadan</a:t>
            </a: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cs typeface="Arial" panose="020B0604020202020204" pitchFamily="34" charset="0"/>
              </a:rPr>
              <a:t>geografi</a:t>
            </a: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MY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jauh</a:t>
            </a:r>
            <a:r>
              <a:rPr lang="en-MY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en-MY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MY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Maklumat</a:t>
            </a:r>
            <a:r>
              <a:rPr lang="en-MY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cs typeface="Arial" panose="020B0604020202020204" pitchFamily="34" charset="0"/>
              </a:rPr>
              <a:t>berkenaan</a:t>
            </a: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cs typeface="Arial" panose="020B0604020202020204" pitchFamily="34" charset="0"/>
              </a:rPr>
              <a:t>diakses</a:t>
            </a: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cs typeface="Arial" panose="020B0604020202020204" pitchFamily="34" charset="0"/>
              </a:rPr>
              <a:t>bila-bila</a:t>
            </a: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 masa </a:t>
            </a:r>
            <a:r>
              <a:rPr lang="en-MY" sz="2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 di mana-mana </a:t>
            </a:r>
            <a:r>
              <a:rPr lang="en-MY" sz="2800" dirty="0" err="1">
                <a:latin typeface="Arial" panose="020B0604020202020204" pitchFamily="34" charset="0"/>
                <a:cs typeface="Arial" panose="020B0604020202020204" pitchFamily="34" charset="0"/>
              </a:rPr>
              <a:t>saja</a:t>
            </a: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cs typeface="Arial" panose="020B0604020202020204" pitchFamily="34" charset="0"/>
              </a:rPr>
              <a:t>seseorang</a:t>
            </a: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cs typeface="Arial" panose="020B0604020202020204" pitchFamily="34" charset="0"/>
              </a:rPr>
              <a:t>berada</a:t>
            </a:r>
            <a:r>
              <a:rPr lang="en-MY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79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09800"/>
            <a:ext cx="7272338" cy="4381500"/>
          </a:xfrm>
        </p:spPr>
        <p:txBody>
          <a:bodyPr/>
          <a:lstStyle/>
          <a:p>
            <a:pPr marL="660400" indent="-660400" algn="ctr" eaLnBrk="1" hangingPunct="1"/>
            <a:endParaRPr lang="en-US" altLang="en-US" sz="1800" dirty="0">
              <a:solidFill>
                <a:schemeClr val="bg1"/>
              </a:solidFill>
            </a:endParaRPr>
          </a:p>
          <a:p>
            <a:pPr marL="660400" indent="-660400" algn="ctr" eaLnBrk="1" hangingPunct="1">
              <a:buNone/>
            </a:pPr>
            <a:r>
              <a:rPr lang="en-US" altLang="en-US" sz="2800" b="1" dirty="0">
                <a:solidFill>
                  <a:srgbClr val="A50021"/>
                </a:solidFill>
              </a:rPr>
              <a:t>sajap@ipgktb.edu.my</a:t>
            </a:r>
          </a:p>
          <a:p>
            <a:pPr marL="660400" indent="-660400" algn="ctr" eaLnBrk="1" hangingPunct="1">
              <a:buNone/>
            </a:pPr>
            <a:r>
              <a:rPr lang="en-US" altLang="en-US" sz="2800" b="1" dirty="0">
                <a:solidFill>
                  <a:srgbClr val="A50021"/>
                </a:solidFill>
              </a:rPr>
              <a:t>http://www.sajadstudio.info</a:t>
            </a:r>
          </a:p>
        </p:txBody>
      </p:sp>
    </p:spTree>
    <p:extLst>
      <p:ext uri="{BB962C8B-B14F-4D97-AF65-F5344CB8AC3E}">
        <p14:creationId xmlns:p14="http://schemas.microsoft.com/office/powerpoint/2010/main" val="41990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905002"/>
            <a:ext cx="7772400" cy="1808669"/>
          </a:xfr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6600" dirty="0" err="1">
                <a:latin typeface="Century Gothic" panose="020B0502020202020204" pitchFamily="34" charset="0"/>
                <a:cs typeface="Arial" panose="020B0604020202020204" pitchFamily="34" charset="0"/>
              </a:rPr>
              <a:t>Terima</a:t>
            </a:r>
            <a:r>
              <a:rPr sz="6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sz="6600" dirty="0" err="1">
                <a:latin typeface="Century Gothic" panose="020B0502020202020204" pitchFamily="34" charset="0"/>
                <a:cs typeface="Arial" panose="020B0604020202020204" pitchFamily="34" charset="0"/>
              </a:rPr>
              <a:t>Kasih</a:t>
            </a:r>
            <a:endParaRPr sz="66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8EA4D-F559-40E9-9EB2-EEEA8CBBAC6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online learning 1 bestari n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52" y="1524000"/>
            <a:ext cx="7088923" cy="398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60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721" y="762000"/>
            <a:ext cx="7696200" cy="1143000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en-US" dirty="0" smtClean="0"/>
              <a:t>    </a:t>
            </a:r>
            <a:r>
              <a:rPr lang="en-US" sz="3600" dirty="0" err="1" smtClean="0">
                <a:solidFill>
                  <a:srgbClr val="FF0000"/>
                </a:solidFill>
              </a:rPr>
              <a:t>Konsep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jenis-jenis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pembelajaran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dalam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talian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MY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7" y="1981199"/>
            <a:ext cx="7467600" cy="34198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MY" sz="2400" dirty="0" err="1" smtClean="0"/>
              <a:t>Keupayaan</a:t>
            </a:r>
            <a:r>
              <a:rPr lang="en-MY" sz="2400" dirty="0" smtClean="0"/>
              <a:t> </a:t>
            </a:r>
            <a:r>
              <a:rPr lang="en-MY" sz="2400" dirty="0" err="1"/>
              <a:t>liputan</a:t>
            </a:r>
            <a:r>
              <a:rPr lang="en-MY" sz="2400" dirty="0"/>
              <a:t> </a:t>
            </a:r>
            <a:r>
              <a:rPr lang="en-MY" sz="2400" dirty="0" err="1"/>
              <a:t>oleh</a:t>
            </a:r>
            <a:r>
              <a:rPr lang="en-MY" sz="2400" dirty="0"/>
              <a:t> </a:t>
            </a:r>
            <a:r>
              <a:rPr lang="en-MY" sz="2400" dirty="0" err="1"/>
              <a:t>teknologi</a:t>
            </a:r>
            <a:r>
              <a:rPr lang="en-MY" sz="2400" dirty="0"/>
              <a:t> </a:t>
            </a:r>
            <a:r>
              <a:rPr lang="en-MY" sz="2400" dirty="0" err="1"/>
              <a:t>maklumat</a:t>
            </a:r>
            <a:r>
              <a:rPr lang="en-MY" sz="2400" dirty="0"/>
              <a:t> </a:t>
            </a:r>
            <a:r>
              <a:rPr lang="en-MY" sz="2400" dirty="0" err="1"/>
              <a:t>serta</a:t>
            </a:r>
            <a:r>
              <a:rPr lang="en-MY" sz="2400" dirty="0"/>
              <a:t> </a:t>
            </a:r>
            <a:r>
              <a:rPr lang="en-MY" sz="2400" dirty="0" err="1"/>
              <a:t>kepantasannya</a:t>
            </a:r>
            <a:r>
              <a:rPr lang="en-MY" sz="2400" dirty="0"/>
              <a:t>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teknologi</a:t>
            </a:r>
            <a:r>
              <a:rPr lang="en-MY" sz="2400" dirty="0"/>
              <a:t> </a:t>
            </a:r>
            <a:r>
              <a:rPr lang="en-MY" sz="2400" dirty="0" err="1"/>
              <a:t>terkini</a:t>
            </a:r>
            <a:r>
              <a:rPr lang="en-MY" sz="2400" dirty="0"/>
              <a:t> </a:t>
            </a:r>
            <a:r>
              <a:rPr lang="en-MY" sz="2400" dirty="0" err="1"/>
              <a:t>seperti</a:t>
            </a:r>
            <a:r>
              <a:rPr lang="en-MY" sz="2400" dirty="0"/>
              <a:t> </a:t>
            </a:r>
            <a:r>
              <a:rPr lang="en-MY" sz="2400" dirty="0" err="1"/>
              <a:t>telikomunikasi</a:t>
            </a:r>
            <a:r>
              <a:rPr lang="en-MY" sz="2400" dirty="0"/>
              <a:t>, </a:t>
            </a:r>
            <a:r>
              <a:rPr lang="en-MY" sz="2400" dirty="0" err="1"/>
              <a:t>komputer</a:t>
            </a:r>
            <a:r>
              <a:rPr lang="en-MY" sz="2400" dirty="0"/>
              <a:t>, </a:t>
            </a:r>
            <a:r>
              <a:rPr lang="en-MY" sz="2400" dirty="0" err="1"/>
              <a:t>stallites</a:t>
            </a:r>
            <a:r>
              <a:rPr lang="en-MY" sz="2400" dirty="0"/>
              <a:t>, </a:t>
            </a:r>
            <a:r>
              <a:rPr lang="en-MY" sz="2400" dirty="0" err="1"/>
              <a:t>fiber</a:t>
            </a:r>
            <a:r>
              <a:rPr lang="en-MY" sz="2400" dirty="0"/>
              <a:t> optic, broadband, wireless,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sebagainya</a:t>
            </a:r>
            <a:r>
              <a:rPr lang="en-MY" sz="2400" dirty="0"/>
              <a:t> </a:t>
            </a:r>
            <a:r>
              <a:rPr lang="en-MY" sz="2400" dirty="0" err="1"/>
              <a:t>telah</a:t>
            </a:r>
            <a:r>
              <a:rPr lang="en-MY" sz="2400" dirty="0"/>
              <a:t> </a:t>
            </a:r>
            <a:r>
              <a:rPr lang="en-MY" sz="2400" dirty="0" err="1"/>
              <a:t>memberi</a:t>
            </a:r>
            <a:r>
              <a:rPr lang="en-MY" sz="2400" dirty="0"/>
              <a:t> </a:t>
            </a:r>
            <a:r>
              <a:rPr lang="en-MY" sz="2400" dirty="0" err="1"/>
              <a:t>peluang</a:t>
            </a:r>
            <a:r>
              <a:rPr lang="en-MY" sz="2400" dirty="0"/>
              <a:t> </a:t>
            </a:r>
            <a:r>
              <a:rPr lang="en-MY" sz="2400" dirty="0" err="1"/>
              <a:t>kepada</a:t>
            </a:r>
            <a:r>
              <a:rPr lang="en-MY" sz="2400" dirty="0"/>
              <a:t> </a:t>
            </a:r>
            <a:r>
              <a:rPr lang="en-MY" sz="2400" dirty="0" err="1" smtClean="0"/>
              <a:t>intitusi</a:t>
            </a:r>
            <a:r>
              <a:rPr lang="en-MY" sz="2400" dirty="0" smtClean="0"/>
              <a:t> </a:t>
            </a:r>
            <a:r>
              <a:rPr lang="en-MY" sz="2400" dirty="0" err="1" smtClean="0"/>
              <a:t>dan</a:t>
            </a:r>
            <a:r>
              <a:rPr lang="en-MY" sz="2400" dirty="0" smtClean="0"/>
              <a:t> </a:t>
            </a:r>
            <a:r>
              <a:rPr lang="en-MY" sz="2400" dirty="0" err="1" smtClean="0"/>
              <a:t>sekolah</a:t>
            </a:r>
            <a:r>
              <a:rPr lang="en-MY" sz="2400" dirty="0" smtClean="0"/>
              <a:t> </a:t>
            </a:r>
            <a:r>
              <a:rPr lang="en-MY" sz="2400" dirty="0" err="1"/>
              <a:t>melaksanakan</a:t>
            </a:r>
            <a:r>
              <a:rPr lang="en-MY" sz="2400" dirty="0"/>
              <a:t> </a:t>
            </a:r>
            <a:r>
              <a:rPr lang="en-MY" sz="2400" dirty="0" err="1"/>
              <a:t>pembelajaran</a:t>
            </a:r>
            <a:r>
              <a:rPr lang="en-MY" sz="2400" dirty="0"/>
              <a:t> </a:t>
            </a:r>
            <a:r>
              <a:rPr lang="en-MY" sz="2400" dirty="0" err="1"/>
              <a:t>secara</a:t>
            </a:r>
            <a:r>
              <a:rPr lang="en-MY" sz="2400" dirty="0"/>
              <a:t> </a:t>
            </a:r>
            <a:r>
              <a:rPr lang="en-MY" sz="2400" dirty="0" err="1"/>
              <a:t>jarak</a:t>
            </a:r>
            <a:r>
              <a:rPr lang="en-MY" sz="2400" dirty="0"/>
              <a:t> </a:t>
            </a:r>
            <a:r>
              <a:rPr lang="en-MY" sz="2400" dirty="0" err="1"/>
              <a:t>jauh</a:t>
            </a:r>
            <a:r>
              <a:rPr lang="en-MY" sz="2400" dirty="0"/>
              <a:t> </a:t>
            </a:r>
            <a:r>
              <a:rPr lang="en-MY" sz="2400" dirty="0" err="1"/>
              <a:t>melalui</a:t>
            </a:r>
            <a:r>
              <a:rPr lang="en-MY" sz="2400" dirty="0"/>
              <a:t> </a:t>
            </a:r>
            <a:r>
              <a:rPr lang="en-MY" sz="2400" dirty="0" err="1"/>
              <a:t>talian</a:t>
            </a:r>
            <a:r>
              <a:rPr lang="en-MY" sz="2400" dirty="0"/>
              <a:t> (on-line learning).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38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721" y="762000"/>
            <a:ext cx="7696200" cy="1143000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en-US" dirty="0" smtClean="0"/>
              <a:t>    </a:t>
            </a:r>
            <a:r>
              <a:rPr lang="en-US" sz="3600" dirty="0" err="1" smtClean="0">
                <a:solidFill>
                  <a:srgbClr val="FF0000"/>
                </a:solidFill>
              </a:rPr>
              <a:t>Konsep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jenis-jenis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pembelajaran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dalam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talian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MY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7" y="1981199"/>
            <a:ext cx="7467600" cy="34198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MY" sz="2400" dirty="0" err="1"/>
              <a:t>Terdapat</a:t>
            </a:r>
            <a:r>
              <a:rPr lang="en-MY" sz="2400" dirty="0"/>
              <a:t> </a:t>
            </a:r>
            <a:r>
              <a:rPr lang="en-MY" sz="2400" dirty="0" err="1"/>
              <a:t>pelbagai</a:t>
            </a:r>
            <a:r>
              <a:rPr lang="en-MY" sz="2400" dirty="0"/>
              <a:t> </a:t>
            </a:r>
            <a:r>
              <a:rPr lang="en-MY" sz="2400" dirty="0" err="1"/>
              <a:t>takrifan</a:t>
            </a:r>
            <a:r>
              <a:rPr lang="en-MY" sz="2400" dirty="0"/>
              <a:t> </a:t>
            </a:r>
            <a:r>
              <a:rPr lang="en-MY" sz="2400" dirty="0" err="1"/>
              <a:t>tentangan</a:t>
            </a:r>
            <a:r>
              <a:rPr lang="en-MY" sz="2400" dirty="0"/>
              <a:t> </a:t>
            </a:r>
            <a:r>
              <a:rPr lang="en-MY" sz="2400" dirty="0" err="1"/>
              <a:t>pembelajaran</a:t>
            </a:r>
            <a:r>
              <a:rPr lang="en-MY" sz="2400" dirty="0"/>
              <a:t> </a:t>
            </a:r>
            <a:r>
              <a:rPr lang="en-MY" sz="2400" dirty="0" err="1" smtClean="0"/>
              <a:t>berasaskan</a:t>
            </a:r>
            <a:r>
              <a:rPr lang="en-MY" sz="2400" dirty="0" smtClean="0"/>
              <a:t> internet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 smtClean="0"/>
              <a:t>berubah-ubah</a:t>
            </a:r>
            <a:r>
              <a:rPr lang="en-MY" sz="2400" dirty="0" smtClean="0"/>
              <a:t> </a:t>
            </a:r>
            <a:r>
              <a:rPr lang="en-MY" sz="2400" dirty="0" err="1" smtClean="0"/>
              <a:t>mengikut</a:t>
            </a:r>
            <a:r>
              <a:rPr lang="en-MY" sz="2400" dirty="0" smtClean="0"/>
              <a:t> </a:t>
            </a:r>
            <a:r>
              <a:rPr lang="en-MY" sz="2400" dirty="0" err="1"/>
              <a:t>perspektif</a:t>
            </a:r>
            <a:r>
              <a:rPr lang="en-MY" sz="2400" dirty="0"/>
              <a:t> </a:t>
            </a:r>
            <a:r>
              <a:rPr lang="en-MY" sz="2400" dirty="0" err="1"/>
              <a:t>dimana</a:t>
            </a:r>
            <a:r>
              <a:rPr lang="en-MY" sz="2400" dirty="0"/>
              <a:t> </a:t>
            </a:r>
            <a:r>
              <a:rPr lang="en-MY" sz="2400" dirty="0" err="1"/>
              <a:t>pembelajaran</a:t>
            </a:r>
            <a:r>
              <a:rPr lang="en-MY" sz="2400" dirty="0"/>
              <a:t> </a:t>
            </a:r>
            <a:r>
              <a:rPr lang="en-MY" sz="2400" dirty="0" err="1" smtClean="0"/>
              <a:t>secara</a:t>
            </a:r>
            <a:r>
              <a:rPr lang="en-MY" sz="2400" dirty="0" smtClean="0"/>
              <a:t> </a:t>
            </a:r>
            <a:r>
              <a:rPr lang="en-MY" sz="2400" dirty="0" err="1" smtClean="0"/>
              <a:t>maya</a:t>
            </a:r>
            <a:r>
              <a:rPr lang="en-MY" sz="2400" dirty="0" smtClean="0"/>
              <a:t> </a:t>
            </a:r>
            <a:r>
              <a:rPr lang="en-MY" sz="2400" dirty="0" err="1"/>
              <a:t>tersebut</a:t>
            </a:r>
            <a:r>
              <a:rPr lang="en-MY" sz="2400" dirty="0"/>
              <a:t> </a:t>
            </a:r>
            <a:r>
              <a:rPr lang="en-MY" sz="2400" dirty="0" err="1" smtClean="0"/>
              <a:t>dilaksanakan</a:t>
            </a:r>
            <a:r>
              <a:rPr lang="en-MY" sz="2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sz="2400" dirty="0" err="1" smtClean="0"/>
              <a:t>Ia</a:t>
            </a:r>
            <a:r>
              <a:rPr lang="en-MY" sz="2400" dirty="0" smtClean="0"/>
              <a:t> </a:t>
            </a:r>
            <a:r>
              <a:rPr lang="en-MY" sz="2400" dirty="0" err="1" smtClean="0"/>
              <a:t>sering</a:t>
            </a:r>
            <a:r>
              <a:rPr lang="en-MY" sz="2400" dirty="0" smtClean="0"/>
              <a:t> </a:t>
            </a:r>
            <a:r>
              <a:rPr lang="en-MY" sz="2400" dirty="0" err="1"/>
              <a:t>dikaitkan</a:t>
            </a:r>
            <a:r>
              <a:rPr lang="en-MY" sz="2400" dirty="0"/>
              <a:t> </a:t>
            </a:r>
            <a:r>
              <a:rPr lang="en-MY" sz="2400" dirty="0" err="1"/>
              <a:t>dengan</a:t>
            </a:r>
            <a:r>
              <a:rPr lang="en-MY" sz="2400" dirty="0"/>
              <a:t> </a:t>
            </a:r>
            <a:r>
              <a:rPr lang="en-MY" sz="2400" dirty="0" err="1"/>
              <a:t>istilah-istilah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 smtClean="0"/>
              <a:t>konsep-konsep</a:t>
            </a:r>
            <a:r>
              <a:rPr lang="en-MY" sz="2400" dirty="0" smtClean="0"/>
              <a:t> </a:t>
            </a:r>
            <a:r>
              <a:rPr lang="en-MY" sz="2400" dirty="0" err="1" smtClean="0"/>
              <a:t>seperti</a:t>
            </a:r>
            <a:r>
              <a:rPr lang="en-MY" sz="2400" dirty="0" smtClean="0"/>
              <a:t> e-</a:t>
            </a:r>
            <a:r>
              <a:rPr lang="en-MY" sz="2400" dirty="0" err="1" smtClean="0"/>
              <a:t>pembelajaran</a:t>
            </a:r>
            <a:r>
              <a:rPr lang="en-MY" sz="2400" dirty="0"/>
              <a:t>, </a:t>
            </a:r>
            <a:r>
              <a:rPr lang="en-MY" sz="2400" dirty="0" err="1"/>
              <a:t>pembelajaran</a:t>
            </a:r>
            <a:r>
              <a:rPr lang="en-MY" sz="2400" dirty="0"/>
              <a:t> </a:t>
            </a:r>
            <a:r>
              <a:rPr lang="en-MY" sz="2400" dirty="0" err="1"/>
              <a:t>secara</a:t>
            </a:r>
            <a:r>
              <a:rPr lang="en-MY" sz="2400" dirty="0"/>
              <a:t> </a:t>
            </a:r>
            <a:r>
              <a:rPr lang="en-MY" sz="2400" dirty="0" err="1"/>
              <a:t>talian</a:t>
            </a:r>
            <a:r>
              <a:rPr lang="en-MY" sz="2400" dirty="0"/>
              <a:t> (on-line learning), </a:t>
            </a:r>
            <a:r>
              <a:rPr lang="en-MY" sz="2400" dirty="0" smtClean="0"/>
              <a:t>m-learning, </a:t>
            </a:r>
            <a:r>
              <a:rPr lang="en-MY" sz="2400" dirty="0" err="1" smtClean="0"/>
              <a:t>pembelajaran</a:t>
            </a:r>
            <a:r>
              <a:rPr lang="en-MY" sz="2400" dirty="0" smtClean="0"/>
              <a:t> </a:t>
            </a:r>
            <a:r>
              <a:rPr lang="en-MY" sz="2400" dirty="0" err="1"/>
              <a:t>jarak</a:t>
            </a:r>
            <a:r>
              <a:rPr lang="en-MY" sz="2400" dirty="0"/>
              <a:t> </a:t>
            </a:r>
            <a:r>
              <a:rPr lang="en-MY" sz="2400" dirty="0" err="1" smtClean="0"/>
              <a:t>jauh</a:t>
            </a:r>
            <a:r>
              <a:rPr lang="en-MY" sz="2400" dirty="0" smtClean="0"/>
              <a:t>, </a:t>
            </a:r>
            <a:r>
              <a:rPr lang="en-MY" sz="2400" dirty="0" err="1" smtClean="0"/>
              <a:t>pembelajaran</a:t>
            </a:r>
            <a:r>
              <a:rPr lang="en-MY" sz="2400" dirty="0" smtClean="0"/>
              <a:t> </a:t>
            </a:r>
            <a:r>
              <a:rPr lang="en-MY" sz="2400" dirty="0" err="1"/>
              <a:t>berasakan</a:t>
            </a:r>
            <a:r>
              <a:rPr lang="en-MY" sz="2400" dirty="0"/>
              <a:t> </a:t>
            </a:r>
            <a:r>
              <a:rPr lang="en-MY" sz="2400" dirty="0" err="1"/>
              <a:t>laman</a:t>
            </a:r>
            <a:r>
              <a:rPr lang="en-MY" sz="2400" dirty="0"/>
              <a:t> web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sebagainya</a:t>
            </a:r>
            <a:r>
              <a:rPr lang="en-MY" sz="24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96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721" y="762000"/>
            <a:ext cx="7696200" cy="1143000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en-US" dirty="0" smtClean="0"/>
              <a:t>    </a:t>
            </a:r>
            <a:r>
              <a:rPr lang="en-US" sz="3600" dirty="0" err="1" smtClean="0">
                <a:solidFill>
                  <a:srgbClr val="FF0000"/>
                </a:solidFill>
              </a:rPr>
              <a:t>Konsep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jenis-jenis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pembelajaran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dalam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talian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MY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7" y="1981199"/>
            <a:ext cx="7467600" cy="34198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MY" sz="2400" dirty="0" err="1" smtClean="0"/>
              <a:t>Pembelajaran</a:t>
            </a:r>
            <a:r>
              <a:rPr lang="en-MY" sz="2400" dirty="0" smtClean="0"/>
              <a:t> </a:t>
            </a:r>
            <a:r>
              <a:rPr lang="en-MY" sz="2400" dirty="0" err="1" smtClean="0"/>
              <a:t>dalam</a:t>
            </a:r>
            <a:r>
              <a:rPr lang="en-MY" sz="2400" dirty="0" smtClean="0"/>
              <a:t> </a:t>
            </a:r>
            <a:r>
              <a:rPr lang="en-MY" sz="2400" dirty="0" err="1" smtClean="0"/>
              <a:t>talian</a:t>
            </a:r>
            <a:r>
              <a:rPr lang="en-MY" sz="2400" dirty="0" smtClean="0"/>
              <a:t>(online learning) </a:t>
            </a:r>
            <a:r>
              <a:rPr lang="en-MY" sz="2400" dirty="0" err="1"/>
              <a:t>merupakan</a:t>
            </a:r>
            <a:r>
              <a:rPr lang="en-MY" sz="2400" dirty="0"/>
              <a:t> </a:t>
            </a:r>
            <a:r>
              <a:rPr lang="en-MY" sz="2400" dirty="0" err="1"/>
              <a:t>sebarang</a:t>
            </a:r>
            <a:r>
              <a:rPr lang="en-MY" sz="2400" dirty="0"/>
              <a:t> </a:t>
            </a:r>
            <a:r>
              <a:rPr lang="en-MY" sz="2400" dirty="0" err="1"/>
              <a:t>bentuk</a:t>
            </a:r>
            <a:r>
              <a:rPr lang="en-MY" sz="2400" dirty="0"/>
              <a:t> </a:t>
            </a:r>
            <a:r>
              <a:rPr lang="en-MY" sz="2400" dirty="0" err="1"/>
              <a:t>pengajaran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pembelajaran</a:t>
            </a:r>
            <a:r>
              <a:rPr lang="en-MY" sz="2400" dirty="0"/>
              <a:t> yang </a:t>
            </a:r>
            <a:r>
              <a:rPr lang="en-MY" sz="2400" dirty="0" err="1"/>
              <a:t>disampaikan</a:t>
            </a:r>
            <a:r>
              <a:rPr lang="en-MY" sz="2400" dirty="0"/>
              <a:t> </a:t>
            </a:r>
            <a:r>
              <a:rPr lang="en-MY" sz="2400" dirty="0" err="1"/>
              <a:t>melalui</a:t>
            </a:r>
            <a:r>
              <a:rPr lang="en-MY" sz="2400" dirty="0"/>
              <a:t> </a:t>
            </a:r>
            <a:r>
              <a:rPr lang="en-MY" sz="2400" dirty="0" err="1"/>
              <a:t>penggunaan</a:t>
            </a:r>
            <a:r>
              <a:rPr lang="en-MY" sz="2400" dirty="0"/>
              <a:t> </a:t>
            </a:r>
            <a:r>
              <a:rPr lang="en-MY" sz="2400" dirty="0" err="1"/>
              <a:t>teknologi</a:t>
            </a:r>
            <a:r>
              <a:rPr lang="en-MY" sz="2400" dirty="0"/>
              <a:t> </a:t>
            </a:r>
            <a:r>
              <a:rPr lang="en-MY" sz="2400" dirty="0" smtClean="0"/>
              <a:t>digital </a:t>
            </a:r>
            <a:r>
              <a:rPr lang="en-MY" sz="2400" dirty="0" err="1" smtClean="0"/>
              <a:t>dan</a:t>
            </a:r>
            <a:r>
              <a:rPr lang="en-MY" sz="2400" dirty="0" smtClean="0"/>
              <a:t> internet.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sz="2400" dirty="0" smtClean="0"/>
              <a:t> </a:t>
            </a:r>
            <a:r>
              <a:rPr lang="en-MY" sz="2400" dirty="0" err="1"/>
              <a:t>Bahan</a:t>
            </a:r>
            <a:r>
              <a:rPr lang="en-MY" sz="2400" dirty="0"/>
              <a:t> </a:t>
            </a:r>
            <a:r>
              <a:rPr lang="en-MY" sz="2400" dirty="0" smtClean="0"/>
              <a:t>yang </a:t>
            </a:r>
            <a:r>
              <a:rPr lang="en-MY" sz="2400" dirty="0" err="1"/>
              <a:t>disampaikan</a:t>
            </a:r>
            <a:r>
              <a:rPr lang="en-MY" sz="2400" dirty="0"/>
              <a:t> </a:t>
            </a:r>
            <a:r>
              <a:rPr lang="en-MY" sz="2400" dirty="0" err="1"/>
              <a:t>menggunakan</a:t>
            </a:r>
            <a:r>
              <a:rPr lang="en-MY" sz="2400" dirty="0"/>
              <a:t> media </a:t>
            </a:r>
            <a:r>
              <a:rPr lang="en-MY" sz="2400" dirty="0" err="1"/>
              <a:t>ini</a:t>
            </a:r>
            <a:r>
              <a:rPr lang="en-MY" sz="2400" dirty="0"/>
              <a:t> </a:t>
            </a:r>
            <a:r>
              <a:rPr lang="en-MY" sz="2400" dirty="0" err="1"/>
              <a:t>mempunyai</a:t>
            </a:r>
            <a:r>
              <a:rPr lang="en-MY" sz="2400" dirty="0"/>
              <a:t> </a:t>
            </a:r>
            <a:r>
              <a:rPr lang="en-MY" sz="2400" dirty="0" err="1" smtClean="0"/>
              <a:t>teks</a:t>
            </a:r>
            <a:r>
              <a:rPr lang="en-MY" sz="2400" dirty="0" smtClean="0"/>
              <a:t>, </a:t>
            </a:r>
            <a:r>
              <a:rPr lang="en-MY" sz="2400" dirty="0" err="1" smtClean="0"/>
              <a:t>grafik</a:t>
            </a:r>
            <a:r>
              <a:rPr lang="en-MY" sz="2400" dirty="0" smtClean="0"/>
              <a:t> </a:t>
            </a:r>
            <a:r>
              <a:rPr lang="en-MY" sz="2400" dirty="0"/>
              <a:t>visual, </a:t>
            </a:r>
            <a:r>
              <a:rPr lang="en-MY" sz="2400" dirty="0" err="1"/>
              <a:t>perkataan</a:t>
            </a:r>
            <a:r>
              <a:rPr lang="en-MY" sz="2400" dirty="0"/>
              <a:t>, </a:t>
            </a:r>
            <a:r>
              <a:rPr lang="en-MY" sz="2400" dirty="0" err="1"/>
              <a:t>animasi</a:t>
            </a:r>
            <a:r>
              <a:rPr lang="en-MY" sz="2400" dirty="0"/>
              <a:t>, video </a:t>
            </a:r>
            <a:r>
              <a:rPr lang="en-MY" sz="2400" dirty="0" err="1"/>
              <a:t>ataupun</a:t>
            </a:r>
            <a:r>
              <a:rPr lang="en-MY" sz="2400" dirty="0"/>
              <a:t> audio. </a:t>
            </a:r>
            <a:endParaRPr lang="en-MY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36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721" y="762000"/>
            <a:ext cx="7696200" cy="1143000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en-US" dirty="0" smtClean="0"/>
              <a:t>    </a:t>
            </a:r>
            <a:r>
              <a:rPr lang="en-US" sz="3600" dirty="0" err="1" smtClean="0">
                <a:solidFill>
                  <a:srgbClr val="FF0000"/>
                </a:solidFill>
              </a:rPr>
              <a:t>Konsep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jenis-jenis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pembelajaran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dalam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talian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MY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7" y="1981199"/>
            <a:ext cx="7467600" cy="34198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MY" sz="2400" dirty="0" err="1" smtClean="0"/>
              <a:t>Sekurang-kurangnya</a:t>
            </a:r>
            <a:r>
              <a:rPr lang="en-MY" sz="2400" dirty="0" smtClean="0"/>
              <a:t> </a:t>
            </a:r>
            <a:r>
              <a:rPr lang="en-MY" sz="2400" dirty="0" err="1" smtClean="0"/>
              <a:t>terdapat</a:t>
            </a:r>
            <a:r>
              <a:rPr lang="en-MY" sz="2400" dirty="0" smtClean="0"/>
              <a:t> </a:t>
            </a:r>
            <a:r>
              <a:rPr lang="en-MY" sz="2400" dirty="0" err="1" smtClean="0"/>
              <a:t>dua</a:t>
            </a:r>
            <a:r>
              <a:rPr lang="en-MY" sz="2400" dirty="0" smtClean="0"/>
              <a:t> </a:t>
            </a:r>
            <a:r>
              <a:rPr lang="en-MY" sz="2400" dirty="0"/>
              <a:t>model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pembelajaran</a:t>
            </a:r>
            <a:r>
              <a:rPr lang="en-MY" sz="2400" dirty="0"/>
              <a:t> </a:t>
            </a:r>
            <a:r>
              <a:rPr lang="en-MY" sz="2400" dirty="0" err="1"/>
              <a:t>maya</a:t>
            </a:r>
            <a:r>
              <a:rPr lang="en-MY" sz="2400" dirty="0"/>
              <a:t> </a:t>
            </a:r>
            <a:r>
              <a:rPr lang="en-MY" sz="2400" dirty="0" err="1"/>
              <a:t>secara</a:t>
            </a:r>
            <a:r>
              <a:rPr lang="en-MY" sz="2400" dirty="0"/>
              <a:t> </a:t>
            </a:r>
            <a:r>
              <a:rPr lang="en-MY" sz="2400" dirty="0" err="1"/>
              <a:t>talian</a:t>
            </a:r>
            <a:r>
              <a:rPr lang="en-MY" sz="2400" dirty="0"/>
              <a:t> di </a:t>
            </a:r>
            <a:r>
              <a:rPr lang="en-MY" sz="2400" dirty="0" err="1"/>
              <a:t>negara</a:t>
            </a:r>
            <a:r>
              <a:rPr lang="en-MY" sz="2400" dirty="0"/>
              <a:t> </a:t>
            </a:r>
            <a:r>
              <a:rPr lang="en-MY" sz="2400" dirty="0" err="1"/>
              <a:t>ini</a:t>
            </a:r>
            <a:r>
              <a:rPr lang="en-MY" sz="2400" dirty="0"/>
              <a:t>. </a:t>
            </a:r>
            <a:endParaRPr lang="en-MY" sz="2400" dirty="0" smtClean="0"/>
          </a:p>
          <a:p>
            <a:pPr marL="714375" indent="-357188">
              <a:buFont typeface="+mj-lt"/>
              <a:buAutoNum type="arabicPeriod"/>
            </a:pPr>
            <a:r>
              <a:rPr lang="en-MY" sz="2400" dirty="0" err="1"/>
              <a:t>P</a:t>
            </a:r>
            <a:r>
              <a:rPr lang="en-MY" sz="2400" dirty="0" err="1" smtClean="0"/>
              <a:t>embelajaran</a:t>
            </a:r>
            <a:r>
              <a:rPr lang="en-MY" sz="2400" dirty="0" smtClean="0"/>
              <a:t> </a:t>
            </a:r>
            <a:r>
              <a:rPr lang="en-MY" sz="2400" dirty="0"/>
              <a:t>yang </a:t>
            </a:r>
            <a:r>
              <a:rPr lang="en-MY" sz="2400" dirty="0" err="1"/>
              <a:t>dijalankan</a:t>
            </a:r>
            <a:r>
              <a:rPr lang="en-MY" sz="2400" dirty="0"/>
              <a:t> </a:t>
            </a:r>
            <a:r>
              <a:rPr lang="en-MY" sz="2400" dirty="0" err="1"/>
              <a:t>secara</a:t>
            </a:r>
            <a:r>
              <a:rPr lang="en-MY" sz="2400" dirty="0"/>
              <a:t> </a:t>
            </a:r>
            <a:r>
              <a:rPr lang="en-MY" sz="2400" dirty="0" err="1" smtClean="0"/>
              <a:t>dalam</a:t>
            </a:r>
            <a:r>
              <a:rPr lang="en-MY" sz="2400" dirty="0" smtClean="0"/>
              <a:t> </a:t>
            </a:r>
            <a:r>
              <a:rPr lang="en-MY" sz="2400" dirty="0" err="1" smtClean="0"/>
              <a:t>talian</a:t>
            </a:r>
            <a:r>
              <a:rPr lang="en-MY" sz="2400" dirty="0" smtClean="0"/>
              <a:t> </a:t>
            </a:r>
            <a:r>
              <a:rPr lang="en-MY" sz="2400" dirty="0" err="1"/>
              <a:t>sepenuhnya</a:t>
            </a:r>
            <a:r>
              <a:rPr lang="en-MY" sz="2400" dirty="0"/>
              <a:t> </a:t>
            </a:r>
            <a:endParaRPr lang="en-MY" sz="2400" dirty="0" smtClean="0"/>
          </a:p>
          <a:p>
            <a:pPr marL="714375" indent="-357188">
              <a:buFont typeface="+mj-lt"/>
              <a:buAutoNum type="arabicPeriod"/>
            </a:pPr>
            <a:r>
              <a:rPr lang="en-MY" sz="2400" dirty="0" err="1"/>
              <a:t>G</a:t>
            </a:r>
            <a:r>
              <a:rPr lang="en-MY" sz="2400" dirty="0" err="1" smtClean="0"/>
              <a:t>abungan</a:t>
            </a:r>
            <a:r>
              <a:rPr lang="en-MY" sz="2400" dirty="0" smtClean="0"/>
              <a:t> </a:t>
            </a:r>
            <a:r>
              <a:rPr lang="en-MY" sz="2400" dirty="0" err="1"/>
              <a:t>diantara</a:t>
            </a:r>
            <a:r>
              <a:rPr lang="en-MY" sz="2400" dirty="0"/>
              <a:t> </a:t>
            </a:r>
            <a:r>
              <a:rPr lang="en-MY" sz="2400" dirty="0" err="1"/>
              <a:t>pembelajaran</a:t>
            </a:r>
            <a:r>
              <a:rPr lang="en-MY" sz="2400" dirty="0"/>
              <a:t> </a:t>
            </a:r>
            <a:r>
              <a:rPr lang="en-MY" sz="2400" dirty="0" err="1" smtClean="0"/>
              <a:t>dalam</a:t>
            </a:r>
            <a:r>
              <a:rPr lang="en-MY" sz="2400" dirty="0" smtClean="0"/>
              <a:t> </a:t>
            </a:r>
            <a:r>
              <a:rPr lang="en-MY" sz="2400" dirty="0" err="1" smtClean="0"/>
              <a:t>talian</a:t>
            </a:r>
            <a:r>
              <a:rPr lang="en-MY" sz="2400" dirty="0" smtClean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pertemuan</a:t>
            </a:r>
            <a:r>
              <a:rPr lang="en-MY" sz="2400" dirty="0"/>
              <a:t> </a:t>
            </a:r>
            <a:r>
              <a:rPr lang="en-MY" sz="2400" dirty="0" err="1"/>
              <a:t>secara</a:t>
            </a:r>
            <a:r>
              <a:rPr lang="en-MY" sz="2400" dirty="0"/>
              <a:t> </a:t>
            </a:r>
            <a:r>
              <a:rPr lang="en-MY" sz="2400" dirty="0" err="1"/>
              <a:t>bersemuka</a:t>
            </a:r>
            <a:r>
              <a:rPr lang="en-MY" sz="2400" dirty="0"/>
              <a:t> (</a:t>
            </a:r>
            <a:r>
              <a:rPr lang="en-MY" sz="2400" dirty="0" err="1"/>
              <a:t>blanded</a:t>
            </a:r>
            <a:r>
              <a:rPr lang="en-MY" sz="2400" dirty="0"/>
              <a:t> learning). </a:t>
            </a:r>
            <a:endParaRPr lang="en-MY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8888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IPGM1">
  <a:themeElements>
    <a:clrScheme name="Custom 301">
      <a:dk1>
        <a:srgbClr val="000000"/>
      </a:dk1>
      <a:lt1>
        <a:srgbClr val="FFFFFF"/>
      </a:lt1>
      <a:dk2>
        <a:srgbClr val="0B6483"/>
      </a:dk2>
      <a:lt2>
        <a:srgbClr val="D4ECEB"/>
      </a:lt2>
      <a:accent1>
        <a:srgbClr val="6BB0D3"/>
      </a:accent1>
      <a:accent2>
        <a:srgbClr val="72C2C0"/>
      </a:accent2>
      <a:accent3>
        <a:srgbClr val="CCCC66"/>
      </a:accent3>
      <a:accent4>
        <a:srgbClr val="AFA8A1"/>
      </a:accent4>
      <a:accent5>
        <a:srgbClr val="E0977A"/>
      </a:accent5>
      <a:accent6>
        <a:srgbClr val="8EC171"/>
      </a:accent6>
      <a:hlink>
        <a:srgbClr val="F466F4"/>
      </a:hlink>
      <a:folHlink>
        <a:srgbClr val="AEB12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3D0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shade val="98000"/>
                <a:satMod val="130000"/>
              </a:schemeClr>
            </a:gs>
            <a:gs pos="80000">
              <a:schemeClr val="phClr">
                <a:shade val="50000"/>
                <a:satMod val="150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r="100000" b="100000"/>
          </a:path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88900" dist="38100" dir="27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88900" dist="63500" dir="27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600000"/>
            </a:lightRig>
          </a:scene3d>
          <a:sp3d>
            <a:bevelT w="38100" h="25400" prst="softRound"/>
          </a:sp3d>
        </a:effectStyle>
        <a:effectStyle>
          <a:effectLst>
            <a:outerShdw blurRad="88900" dist="63500" dir="27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6600000"/>
            </a:lightRig>
          </a:scene3d>
          <a:sp3d>
            <a:bevelT w="63500" h="508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150000"/>
                <a:lumMod val="150000"/>
              </a:schemeClr>
            </a:gs>
            <a:gs pos="100000">
              <a:schemeClr val="phClr">
                <a:tint val="100000"/>
                <a:shade val="40000"/>
                <a:satMod val="150000"/>
              </a:schemeClr>
            </a:gs>
          </a:gsLst>
          <a:path path="circle">
            <a:fillToRect l="30000" t="-80000" r="-130000" b="180000"/>
          </a:path>
        </a:gradFill>
        <a:gradFill rotWithShape="1">
          <a:gsLst>
            <a:gs pos="0">
              <a:schemeClr val="phClr">
                <a:tint val="9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30000" r="50000" b="7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37235</TotalTime>
  <Words>1400</Words>
  <Application>Microsoft Office PowerPoint</Application>
  <PresentationFormat>On-screen Show (4:3)</PresentationFormat>
  <Paragraphs>230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Century Gothic</vt:lpstr>
      <vt:lpstr>Wingdings</vt:lpstr>
      <vt:lpstr>Template IPGM1</vt:lpstr>
      <vt:lpstr>EDUP3053 Teknologi untuk Pengajaran dan Pembelajaran  Topik 9:  Internet untuk Pengajaran dan Pembelajaran  Jabatan Teknologi Pendidikan IPG Kampus Tuanku Bainun</vt:lpstr>
      <vt:lpstr>Pengenalan</vt:lpstr>
      <vt:lpstr>Pengenalan</vt:lpstr>
      <vt:lpstr>Pengenalan</vt:lpstr>
      <vt:lpstr>PowerPoint Presentation</vt:lpstr>
      <vt:lpstr>    Konsep dan jenis-jenis pembelajaran dalam talian </vt:lpstr>
      <vt:lpstr>    Konsep dan jenis-jenis pembelajaran dalam talian </vt:lpstr>
      <vt:lpstr>    Konsep dan jenis-jenis pembelajaran dalam talian </vt:lpstr>
      <vt:lpstr>    Konsep dan jenis-jenis pembelajaran dalam talian </vt:lpstr>
      <vt:lpstr>    Konsep dan jenis-jenis pembelajaran dalam talian </vt:lpstr>
      <vt:lpstr>Peralatan dan aplikasi PdP dalam talian </vt:lpstr>
      <vt:lpstr>Peralatan dan aplikasi PdP dalam talian </vt:lpstr>
      <vt:lpstr>Peralatan dan aplikasi PdP dalam talian </vt:lpstr>
      <vt:lpstr>Peralatan dan aplikasi PdP dalam talian </vt:lpstr>
      <vt:lpstr>Peralatan dan aplikasi PdP dalam talian </vt:lpstr>
      <vt:lpstr>Peralatan dan aplikasi PdP dalam talian </vt:lpstr>
      <vt:lpstr>Peralatan dan aplikasi PdP dalam talian </vt:lpstr>
      <vt:lpstr>Peralatan dan aplikasi PdP dalam talian </vt:lpstr>
      <vt:lpstr>Peralatan dan aplikasi PdP dalam talian </vt:lpstr>
      <vt:lpstr>Peralatan dan aplikasi PdP dalam talian </vt:lpstr>
      <vt:lpstr>Peralatan dan aplikasi PdP dalam talian </vt:lpstr>
      <vt:lpstr>    Konsep dan jenis-jenis pembelajaran dalam talian </vt:lpstr>
      <vt:lpstr>Penggunaan Aplikasi Internet untuk PdP. </vt:lpstr>
      <vt:lpstr>Penggunaan Aplikasi Internet untuk PdP. </vt:lpstr>
      <vt:lpstr>Penggunaan Aplikasi Internet untuk PdP. </vt:lpstr>
      <vt:lpstr>Penggunaan Aplikasi Internet untuk PdP. </vt:lpstr>
      <vt:lpstr>Penggunaan Aplikasi Internet untuk PdP. </vt:lpstr>
      <vt:lpstr>Penggunaan Aplikasi Internet untuk Pembelajaran. </vt:lpstr>
      <vt:lpstr>Penggunaan Aplikasi Internet untuk Pembelajaran. </vt:lpstr>
      <vt:lpstr>Penggunaan Aplikasi Internet untuk PdP. </vt:lpstr>
      <vt:lpstr>Penggunaan Aplikasi Internet untuk PdP. </vt:lpstr>
      <vt:lpstr>Penggunaan Aplikasi Internet untuk PdP. </vt:lpstr>
      <vt:lpstr>Penggunaan Aplikasi Internet untuk PdP. </vt:lpstr>
      <vt:lpstr>Penggunaan Aplikasi Internet untuk PdP. </vt:lpstr>
      <vt:lpstr>Penggunaan Aplikasi Internet untuk PdP. </vt:lpstr>
      <vt:lpstr>Penggunaan Aplikasi Internet untuk PdP. </vt:lpstr>
      <vt:lpstr>Penggunaan Aplikasi Internet untuk PdP. </vt:lpstr>
      <vt:lpstr>Penggunaan Aplikasi Internet untuk PdP. </vt:lpstr>
      <vt:lpstr>Penggunaan Aplikasi Internet untuk PdP. </vt:lpstr>
      <vt:lpstr>PowerPoint Presentation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muntasir</dc:creator>
  <cp:lastModifiedBy>HpUser</cp:lastModifiedBy>
  <cp:revision>577</cp:revision>
  <cp:lastPrinted>2015-05-13T23:11:09Z</cp:lastPrinted>
  <dcterms:created xsi:type="dcterms:W3CDTF">2013-06-04T01:16:56Z</dcterms:created>
  <dcterms:modified xsi:type="dcterms:W3CDTF">2017-10-24T06:28:23Z</dcterms:modified>
</cp:coreProperties>
</file>